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75D11-E2EE-4F71-BE6A-AF8A841B76ED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D79AA-CB27-4C6B-A785-6315B2DDC7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405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AD79AA-CB27-4C6B-A785-6315B2DDC7BA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24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0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B0BEB670-F688-4E9D-92A2-CC0CE872628B}" type="datetimeFigureOut">
              <a:rPr lang="cs-CZ" smtClean="0"/>
              <a:pPr/>
              <a:t>21.04.2020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215202BA-8073-4B57-A4E8-008205848C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13" name="camera.wav"/>
          </p:stSnd>
        </p:sndAc>
      </p:transition>
    </mc:Choice>
    <mc:Fallback xmlns="">
      <p:transition spd="slow">
        <p:blinds dir="vert"/>
        <p:sndAc>
          <p:stSnd>
            <p:snd r:embed="rId14" name="camera.wav"/>
          </p:stSnd>
        </p:sndAc>
      </p:transition>
    </mc:Fallback>
  </mc:AlternateConten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audio" Target="../media/audio4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19672" y="908720"/>
            <a:ext cx="634340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cs-CZ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Shoda    </a:t>
            </a:r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</a:p>
        </p:txBody>
      </p:sp>
      <p:sp>
        <p:nvSpPr>
          <p:cNvPr id="5" name="Obdélník 4"/>
          <p:cNvSpPr/>
          <p:nvPr/>
        </p:nvSpPr>
        <p:spPr>
          <a:xfrm>
            <a:off x="1922307" y="2780928"/>
            <a:ext cx="524053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přísudku</a:t>
            </a:r>
            <a:endParaRPr lang="cs-CZ" sz="8000" dirty="0"/>
          </a:p>
        </p:txBody>
      </p:sp>
      <p:sp>
        <p:nvSpPr>
          <p:cNvPr id="6" name="Obdélník 5"/>
          <p:cNvSpPr/>
          <p:nvPr/>
        </p:nvSpPr>
        <p:spPr>
          <a:xfrm>
            <a:off x="899592" y="4509119"/>
            <a:ext cx="72859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 podmětem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214289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15051" y="2767212"/>
            <a:ext cx="8433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- je-li podmět rodu mužského životného</a:t>
            </a:r>
            <a:endParaRPr lang="cs-CZ" sz="2400" dirty="0">
              <a:solidFill>
                <a:srgbClr val="6699FF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403648" y="260648"/>
            <a:ext cx="6942926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</a:t>
            </a:r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Koncovky  </a:t>
            </a:r>
          </a:p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příčestí minulého</a:t>
            </a:r>
            <a:endParaRPr lang="cs-CZ" sz="5400" b="1" dirty="0">
              <a:solidFill>
                <a:srgbClr val="0070C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913424" y="2014973"/>
            <a:ext cx="64793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-i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755576" y="5805264"/>
            <a:ext cx="75909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- je-li podmět rodu středního</a:t>
            </a:r>
            <a:endParaRPr lang="cs-CZ" sz="2400" dirty="0">
              <a:solidFill>
                <a:srgbClr val="6699FF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15051" y="4077072"/>
            <a:ext cx="84334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- je-li podmět rodu mužského neživotného </a:t>
            </a:r>
          </a:p>
          <a:p>
            <a:r>
              <a:rPr lang="cs-CZ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99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nebo rodu ženského</a:t>
            </a:r>
            <a:endParaRPr lang="cs-CZ" sz="2400" dirty="0">
              <a:solidFill>
                <a:srgbClr val="6699FF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826059" y="3325774"/>
            <a:ext cx="8226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-y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3816441" y="5055521"/>
            <a:ext cx="8322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-a</a:t>
            </a:r>
            <a:endParaRPr lang="cs-CZ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6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02127" y="523853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Podtrhni vlnovkou správný tvar</a:t>
            </a:r>
            <a:endParaRPr lang="cs-CZ" sz="3600" b="1" dirty="0">
              <a:solidFill>
                <a:srgbClr val="0070C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83568" y="2924944"/>
            <a:ext cx="2088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Dívky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268278" y="191683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ančili.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268278" y="304433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ančily.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299079" y="416157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ančila.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cxnSp>
        <p:nvCxnSpPr>
          <p:cNvPr id="10" name="Přímá spojnice 9"/>
          <p:cNvCxnSpPr/>
          <p:nvPr/>
        </p:nvCxnSpPr>
        <p:spPr>
          <a:xfrm flipV="1">
            <a:off x="2771800" y="2420888"/>
            <a:ext cx="1496478" cy="857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>
            <a:endCxn id="7" idx="1"/>
          </p:cNvCxnSpPr>
          <p:nvPr/>
        </p:nvCxnSpPr>
        <p:spPr>
          <a:xfrm>
            <a:off x="2969568" y="3398277"/>
            <a:ext cx="1298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2771800" y="3501008"/>
            <a:ext cx="1496478" cy="1014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3" y="1725703"/>
            <a:ext cx="1008460" cy="10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816" y="4161570"/>
            <a:ext cx="1033935" cy="1083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živatel\AppData\Local\Microsoft\Windows\Temporary Internet Files\Content.IE5\XGJZ7P72\MC90043382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515" y="2924944"/>
            <a:ext cx="1136407" cy="1136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72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7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50462" y="332656"/>
            <a:ext cx="85106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Podtrhni vlnovkou správný tvar</a:t>
            </a:r>
            <a:endParaRPr lang="cs-CZ" sz="3600" b="1" dirty="0">
              <a:solidFill>
                <a:srgbClr val="0070C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212976"/>
            <a:ext cx="227498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Chlapci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48449" y="1963300"/>
            <a:ext cx="32544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portovali.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959390" y="3212975"/>
            <a:ext cx="34131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sportovaly.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060258" y="4437112"/>
            <a:ext cx="34227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sportovala.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cxnSp>
        <p:nvCxnSpPr>
          <p:cNvPr id="10" name="Přímá spojnice 9"/>
          <p:cNvCxnSpPr/>
          <p:nvPr/>
        </p:nvCxnSpPr>
        <p:spPr>
          <a:xfrm flipV="1">
            <a:off x="2772592" y="2561466"/>
            <a:ext cx="1113082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2865035" y="3585822"/>
            <a:ext cx="9656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2772592" y="3719793"/>
            <a:ext cx="1229471" cy="1002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053" y="3057662"/>
            <a:ext cx="1008460" cy="10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053" y="4437112"/>
            <a:ext cx="1008460" cy="10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uživatel\AppData\Local\Microsoft\Windows\Temporary Internet Files\Content.IE5\XGJZ7P72\MC90043382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106" y="1702570"/>
            <a:ext cx="1136407" cy="1136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040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7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3212976"/>
            <a:ext cx="2092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Koťata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48449" y="1963300"/>
            <a:ext cx="23374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hráli.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9390" y="3212975"/>
            <a:ext cx="24961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hrály.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060258" y="4437112"/>
            <a:ext cx="2505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</a:t>
            </a:r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 hrála.</a:t>
            </a:r>
            <a:endParaRPr lang="cs-CZ" sz="4000" b="1" dirty="0">
              <a:solidFill>
                <a:srgbClr val="00B050"/>
              </a:solidFill>
            </a:endParaRPr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2772592" y="2561466"/>
            <a:ext cx="1113082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2865035" y="3585822"/>
            <a:ext cx="9656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772592" y="3719793"/>
            <a:ext cx="1229471" cy="1002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447" y="1789083"/>
            <a:ext cx="1008460" cy="10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uživatel\AppData\Local\Microsoft\Windows\Temporary Internet Files\Content.IE5\L8UM0JM8\MC90043440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6447" y="3155164"/>
            <a:ext cx="1008460" cy="10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uživatel\AppData\Local\Microsoft\Windows\Temporary Internet Files\Content.IE5\XGJZ7P72\MC900433825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473" y="4437112"/>
            <a:ext cx="1136407" cy="1136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bdélník 13"/>
          <p:cNvSpPr/>
          <p:nvPr/>
        </p:nvSpPr>
        <p:spPr>
          <a:xfrm>
            <a:off x="357661" y="285769"/>
            <a:ext cx="83535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Podtrhni vlnovkou správný tvar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76527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7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827584" y="122729"/>
            <a:ext cx="76514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Doplň správnou koncovku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316272" y="1052736"/>
            <a:ext cx="8701421" cy="6370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 dvoře běhal _  štěňata.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 stavbě pracoval_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nové stroje.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Jablka padal_  ze stromů na zem.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  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výběhu štěkal_ dva psi.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 pěveckém sboru zpíval_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jen dívky.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 jaře sněhuláci roztál_.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 nebi letěl_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houfy špačků.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Maminky se staral_  o své děti.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9.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škole se rozdával_  vysvědčení.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Naši hokejisté ne -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obhájil_  titul mistrů světa. 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11.</a:t>
            </a:r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 váze krásně voněl_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žluté tulipány.</a:t>
            </a:r>
          </a:p>
          <a:p>
            <a:endParaRPr lang="cs-CZ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cs-CZ" sz="2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082605" y="72886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a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068750" y="4437112"/>
            <a:ext cx="369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a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8143828" y="774914"/>
            <a:ext cx="3066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y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558145" y="1464890"/>
            <a:ext cx="206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a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573257" y="2204864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i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8266762" y="2146742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y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949355" y="2842319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i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8479038" y="2849246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y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765651" y="3672293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y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536154" y="5055567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i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8450466" y="5055567"/>
            <a:ext cx="367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y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37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3" name="camera.wav"/>
          </p:stSnd>
        </p:sndAc>
      </p:transition>
    </mc:Choice>
    <mc:Fallback xmlns="">
      <p:transition spd="slow">
        <p:blinds dir="vert"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27784" y="332656"/>
            <a:ext cx="38379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Hodnocení</a:t>
            </a:r>
            <a:endParaRPr lang="cs-CZ" sz="4800" dirty="0"/>
          </a:p>
        </p:txBody>
      </p:sp>
      <p:sp>
        <p:nvSpPr>
          <p:cNvPr id="5" name="Obdélník 4"/>
          <p:cNvSpPr/>
          <p:nvPr/>
        </p:nvSpPr>
        <p:spPr>
          <a:xfrm>
            <a:off x="1033755" y="1608475"/>
            <a:ext cx="35076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 – 1 chyba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5157687" y="1608475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048666" y="2752123"/>
            <a:ext cx="34980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– 3 chyby</a:t>
            </a:r>
            <a:endParaRPr lang="cs-CZ" sz="4000" dirty="0"/>
          </a:p>
        </p:txBody>
      </p:sp>
      <p:sp>
        <p:nvSpPr>
          <p:cNvPr id="8" name="Obdélník 7"/>
          <p:cNvSpPr/>
          <p:nvPr/>
        </p:nvSpPr>
        <p:spPr>
          <a:xfrm>
            <a:off x="5210259" y="2752123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116742" y="3857645"/>
            <a:ext cx="31646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 – 6 chyb</a:t>
            </a:r>
            <a:endParaRPr lang="cs-CZ" sz="4000" dirty="0"/>
          </a:p>
        </p:txBody>
      </p:sp>
      <p:sp>
        <p:nvSpPr>
          <p:cNvPr id="10" name="Obdélník 9"/>
          <p:cNvSpPr/>
          <p:nvPr/>
        </p:nvSpPr>
        <p:spPr>
          <a:xfrm>
            <a:off x="5210261" y="3847147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111450" y="4903084"/>
            <a:ext cx="32979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 – 9 chyb</a:t>
            </a:r>
            <a:endParaRPr lang="cs-CZ" sz="4000" dirty="0"/>
          </a:p>
        </p:txBody>
      </p:sp>
      <p:sp>
        <p:nvSpPr>
          <p:cNvPr id="12" name="Obdélník 11"/>
          <p:cNvSpPr/>
          <p:nvPr/>
        </p:nvSpPr>
        <p:spPr>
          <a:xfrm>
            <a:off x="5210260" y="4903084"/>
            <a:ext cx="550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15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amera.wav"/>
          </p:stSnd>
        </p:sndAc>
      </p:transition>
    </mc:Choice>
    <mc:Fallback xmlns="">
      <p:transition spd="slow">
        <p:blinds dir="vert"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1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196</Words>
  <Application>Microsoft Office PowerPoint</Application>
  <PresentationFormat>Předvádění na obrazovce (4:3)</PresentationFormat>
  <Paragraphs>66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Bodoni MT</vt:lpstr>
      <vt:lpstr>Calibri</vt:lpstr>
      <vt:lpstr>Corbel</vt:lpstr>
      <vt:lpstr>Verdana</vt:lpstr>
      <vt:lpstr>Wingdings 2</vt:lpstr>
      <vt:lpstr>Motiv1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</dc:creator>
  <cp:lastModifiedBy>Lucka</cp:lastModifiedBy>
  <cp:revision>24</cp:revision>
  <dcterms:created xsi:type="dcterms:W3CDTF">2011-05-29T12:16:56Z</dcterms:created>
  <dcterms:modified xsi:type="dcterms:W3CDTF">2020-04-21T12:35:41Z</dcterms:modified>
</cp:coreProperties>
</file>