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</p:sldMasterIdLst>
  <p:sldIdLst>
    <p:sldId id="278" r:id="rId3"/>
    <p:sldId id="279" r:id="rId4"/>
    <p:sldId id="281" r:id="rId5"/>
    <p:sldId id="280" r:id="rId6"/>
    <p:sldId id="282" r:id="rId7"/>
    <p:sldId id="283" r:id="rId8"/>
    <p:sldId id="284" r:id="rId9"/>
    <p:sldId id="28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849" autoAdjust="0"/>
  </p:normalViewPr>
  <p:slideViewPr>
    <p:cSldViewPr>
      <p:cViewPr varScale="1">
        <p:scale>
          <a:sx n="125" d="100"/>
          <a:sy n="125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849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449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8712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893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586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74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01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85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444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1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16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029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122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885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1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52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6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93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93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911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987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2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7F968-7FA2-4977-BC30-E56054B7DB1E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F6A18-1CCD-4181-A6D9-C1F569286E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61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7F968-7FA2-4977-BC30-E56054B7DB1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04.05.2020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F6A18-1CCD-4181-A6D9-C1F569286E8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5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 rot="20993808">
            <a:off x="1412006" y="2403892"/>
            <a:ext cx="64556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Seznámení se zlomky</a:t>
            </a:r>
            <a:endParaRPr lang="cs-CZ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620688"/>
            <a:ext cx="5309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cs-CZ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7" name="Přímá spojnice 6"/>
          <p:cNvCxnSpPr>
            <a:stCxn id="5" idx="1"/>
            <a:endCxn id="5" idx="3"/>
          </p:cNvCxnSpPr>
          <p:nvPr/>
        </p:nvCxnSpPr>
        <p:spPr>
          <a:xfrm>
            <a:off x="1115616" y="1497851"/>
            <a:ext cx="53091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372200" y="4005064"/>
            <a:ext cx="5309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cs-C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cs-CZ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Přímá spojnice 13"/>
          <p:cNvCxnSpPr>
            <a:stCxn id="12" idx="1"/>
            <a:endCxn id="12" idx="3"/>
          </p:cNvCxnSpPr>
          <p:nvPr/>
        </p:nvCxnSpPr>
        <p:spPr>
          <a:xfrm>
            <a:off x="6372200" y="4882227"/>
            <a:ext cx="53091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8962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27784" y="2159125"/>
            <a:ext cx="697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cs-CZ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" name="Přímá spojnice 3"/>
          <p:cNvCxnSpPr>
            <a:stCxn id="2" idx="1"/>
            <a:endCxn id="2" idx="3"/>
          </p:cNvCxnSpPr>
          <p:nvPr/>
        </p:nvCxnSpPr>
        <p:spPr>
          <a:xfrm>
            <a:off x="2627784" y="3436398"/>
            <a:ext cx="69762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89671" y="548680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Zlomky</a:t>
            </a:r>
            <a:endParaRPr lang="cs-CZ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3661763" y="2153967"/>
            <a:ext cx="1440160" cy="6938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3661763" y="3436397"/>
            <a:ext cx="184634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3661763" y="4149080"/>
            <a:ext cx="1630317" cy="5645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5292080" y="1481925"/>
            <a:ext cx="165622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itatel</a:t>
            </a:r>
          </a:p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366313" y="4328948"/>
            <a:ext cx="2847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jmenovatel</a:t>
            </a:r>
            <a:endParaRPr lang="cs-CZ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675531" y="3082454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lomková čára</a:t>
            </a:r>
            <a:endParaRPr lang="cs-CZ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58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89671" y="2153966"/>
            <a:ext cx="697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cs-CZ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" name="Přímá spojnice 3"/>
          <p:cNvCxnSpPr>
            <a:stCxn id="2" idx="1"/>
            <a:endCxn id="2" idx="3"/>
          </p:cNvCxnSpPr>
          <p:nvPr/>
        </p:nvCxnSpPr>
        <p:spPr>
          <a:xfrm>
            <a:off x="389671" y="3431239"/>
            <a:ext cx="69762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 rot="20860806">
            <a:off x="249312" y="375046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Zlomky</a:t>
            </a:r>
            <a:endParaRPr lang="cs-CZ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1087298" y="2184157"/>
            <a:ext cx="1440160" cy="6938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1331640" y="3444864"/>
            <a:ext cx="184634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1087298" y="4139774"/>
            <a:ext cx="1630317" cy="5645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2543839" y="1705927"/>
            <a:ext cx="165622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itatel</a:t>
            </a:r>
          </a:p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717615" y="4399794"/>
            <a:ext cx="2847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jmenovatel</a:t>
            </a:r>
            <a:endParaRPr lang="cs-CZ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415380" y="3090922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lomková čára</a:t>
            </a:r>
            <a:endParaRPr lang="cs-CZ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563888" y="5169235"/>
            <a:ext cx="47067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udává,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a kolik stejných částí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je celek rozdělen 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612251" y="1241496"/>
            <a:ext cx="3905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dává počet částí celku  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371950" y="174599"/>
            <a:ext cx="1096059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4468810" y="174599"/>
            <a:ext cx="1096059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564869" y="174599"/>
            <a:ext cx="1096059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6660928" y="174599"/>
            <a:ext cx="1096059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83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698582"/>
            <a:ext cx="1512168" cy="8582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2051720" y="698582"/>
            <a:ext cx="1512168" cy="858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48270" y="3284984"/>
            <a:ext cx="1512168" cy="858209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060438" y="3284984"/>
            <a:ext cx="1512168" cy="858209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572606" y="3284983"/>
            <a:ext cx="1512168" cy="858209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084774" y="3284984"/>
            <a:ext cx="1512168" cy="858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588312" y="5805264"/>
            <a:ext cx="1512168" cy="85820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083188" y="5805263"/>
            <a:ext cx="1512168" cy="85820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595356" y="5805262"/>
            <a:ext cx="1512168" cy="858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910721" y="589077"/>
            <a:ext cx="3898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3" name="Přímá spojnice 12"/>
          <p:cNvCxnSpPr/>
          <p:nvPr/>
        </p:nvCxnSpPr>
        <p:spPr>
          <a:xfrm>
            <a:off x="3910721" y="1127686"/>
            <a:ext cx="3898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6948264" y="3175479"/>
            <a:ext cx="3898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cs-CZ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Přímá spojnice 18"/>
          <p:cNvCxnSpPr>
            <a:stCxn id="17" idx="1"/>
            <a:endCxn id="17" idx="3"/>
          </p:cNvCxnSpPr>
          <p:nvPr/>
        </p:nvCxnSpPr>
        <p:spPr>
          <a:xfrm>
            <a:off x="6948264" y="3714088"/>
            <a:ext cx="3898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51008" y="5617871"/>
            <a:ext cx="3898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Přímá spojnice 22"/>
          <p:cNvCxnSpPr>
            <a:stCxn id="21" idx="1"/>
            <a:endCxn id="21" idx="3"/>
          </p:cNvCxnSpPr>
          <p:nvPr/>
        </p:nvCxnSpPr>
        <p:spPr>
          <a:xfrm>
            <a:off x="5451008" y="6156480"/>
            <a:ext cx="3898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4644008" y="866076"/>
            <a:ext cx="3557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teme: jedna polovina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264840" y="2492896"/>
            <a:ext cx="2975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teme: tři čtvrtiny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430838" y="4951243"/>
            <a:ext cx="2956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teme: dvě třetiny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71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27784" y="2159125"/>
            <a:ext cx="697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cs-CZ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cs-CZ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Přímá spojnice 3"/>
          <p:cNvCxnSpPr>
            <a:stCxn id="2" idx="1"/>
            <a:endCxn id="2" idx="3"/>
          </p:cNvCxnSpPr>
          <p:nvPr/>
        </p:nvCxnSpPr>
        <p:spPr>
          <a:xfrm>
            <a:off x="2627784" y="3436398"/>
            <a:ext cx="69762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89671" y="548680"/>
            <a:ext cx="205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Doplňte.</a:t>
            </a:r>
            <a:endParaRPr lang="cs-CZ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3661763" y="2153967"/>
            <a:ext cx="1440160" cy="6938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3661763" y="3436397"/>
            <a:ext cx="184634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3661763" y="4149080"/>
            <a:ext cx="1630317" cy="5645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5292080" y="1481925"/>
            <a:ext cx="184731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428691" y="1563536"/>
            <a:ext cx="2072949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5476811" y="4248015"/>
            <a:ext cx="2072949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5724128" y="2979197"/>
            <a:ext cx="2736304" cy="9144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60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7325" y="260648"/>
            <a:ext cx="824273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Čtěte zlomky.</a:t>
            </a:r>
          </a:p>
          <a:p>
            <a:endParaRPr lang="cs-CZ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Pište zlomky.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dvě třetiny       šest devítin       tři čtvrtiny</a:t>
            </a:r>
          </a:p>
          <a:p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pět sedmin       sedm osmin      jedna sedmina</a:t>
            </a:r>
          </a:p>
          <a:p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čtyři pětiny      dvě desetiny     tři pětiny</a:t>
            </a:r>
          </a:p>
          <a:p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_____________________________________________       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endParaRPr lang="cs-CZ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83568" y="979085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cxnSp>
        <p:nvCxnSpPr>
          <p:cNvPr id="11" name="Přímá spojnice 10"/>
          <p:cNvCxnSpPr>
            <a:stCxn id="9" idx="1"/>
            <a:endCxn id="9" idx="3"/>
          </p:cNvCxnSpPr>
          <p:nvPr/>
        </p:nvCxnSpPr>
        <p:spPr>
          <a:xfrm>
            <a:off x="683568" y="1456139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1747474" y="1918265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720882" y="1294674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707904" y="473456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499992" y="1608538"/>
            <a:ext cx="54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220072" y="753090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516216" y="1430689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7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236296" y="276036"/>
            <a:ext cx="54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8026786" y="979084"/>
            <a:ext cx="7232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 4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7641149" y="2060141"/>
            <a:ext cx="54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Přímá spojnice 24"/>
          <p:cNvCxnSpPr>
            <a:stCxn id="15" idx="1"/>
            <a:endCxn id="15" idx="3"/>
          </p:cNvCxnSpPr>
          <p:nvPr/>
        </p:nvCxnSpPr>
        <p:spPr>
          <a:xfrm>
            <a:off x="1747474" y="2395319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/>
          <p:cNvCxnSpPr>
            <a:stCxn id="16" idx="1"/>
            <a:endCxn id="16" idx="3"/>
          </p:cNvCxnSpPr>
          <p:nvPr/>
        </p:nvCxnSpPr>
        <p:spPr>
          <a:xfrm>
            <a:off x="2720882" y="1771728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>
            <a:stCxn id="17" idx="1"/>
            <a:endCxn id="17" idx="3"/>
          </p:cNvCxnSpPr>
          <p:nvPr/>
        </p:nvCxnSpPr>
        <p:spPr>
          <a:xfrm>
            <a:off x="3707904" y="950510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32"/>
          <p:cNvCxnSpPr>
            <a:stCxn id="18" idx="1"/>
            <a:endCxn id="18" idx="3"/>
          </p:cNvCxnSpPr>
          <p:nvPr/>
        </p:nvCxnSpPr>
        <p:spPr>
          <a:xfrm>
            <a:off x="4499992" y="2085592"/>
            <a:ext cx="54373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>
            <a:stCxn id="19" idx="1"/>
            <a:endCxn id="19" idx="3"/>
          </p:cNvCxnSpPr>
          <p:nvPr/>
        </p:nvCxnSpPr>
        <p:spPr>
          <a:xfrm>
            <a:off x="5220072" y="1230144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>
            <a:stCxn id="20" idx="1"/>
            <a:endCxn id="20" idx="3"/>
          </p:cNvCxnSpPr>
          <p:nvPr/>
        </p:nvCxnSpPr>
        <p:spPr>
          <a:xfrm>
            <a:off x="6516216" y="1907743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>
            <a:stCxn id="21" idx="1"/>
            <a:endCxn id="21" idx="3"/>
          </p:cNvCxnSpPr>
          <p:nvPr/>
        </p:nvCxnSpPr>
        <p:spPr>
          <a:xfrm>
            <a:off x="7236296" y="753090"/>
            <a:ext cx="54373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>
            <a:stCxn id="22" idx="1"/>
            <a:endCxn id="22" idx="3"/>
          </p:cNvCxnSpPr>
          <p:nvPr/>
        </p:nvCxnSpPr>
        <p:spPr>
          <a:xfrm>
            <a:off x="8026786" y="1456138"/>
            <a:ext cx="7232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44"/>
          <p:cNvCxnSpPr>
            <a:stCxn id="23" idx="1"/>
            <a:endCxn id="23" idx="3"/>
          </p:cNvCxnSpPr>
          <p:nvPr/>
        </p:nvCxnSpPr>
        <p:spPr>
          <a:xfrm>
            <a:off x="7641149" y="2537195"/>
            <a:ext cx="54373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9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76672"/>
            <a:ext cx="6694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Vyberte zlomek pro vybarvenou část.</a:t>
            </a:r>
            <a:endParaRPr lang="cs-CZ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ál 2"/>
          <p:cNvSpPr/>
          <p:nvPr/>
        </p:nvSpPr>
        <p:spPr>
          <a:xfrm>
            <a:off x="539551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1341403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126480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2911557" y="1136999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3696634" y="1136999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187624" y="2636912"/>
            <a:ext cx="785077" cy="77038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187624" y="3407296"/>
            <a:ext cx="785077" cy="77038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1187623" y="4177680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1187624" y="494806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2577650" y="5805264"/>
            <a:ext cx="785077" cy="770384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3101577" y="5229200"/>
            <a:ext cx="785077" cy="770384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3689302" y="472514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5940152" y="1271668"/>
            <a:ext cx="785077" cy="770384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6588224" y="1721015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5738949" y="3212976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5779494" y="3983360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5803147" y="4753744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6753320" y="5999584"/>
            <a:ext cx="785077" cy="77038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7538397" y="599958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2577650" y="2852936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26" name="Přímá spojnice 25"/>
          <p:cNvCxnSpPr>
            <a:stCxn id="24" idx="1"/>
            <a:endCxn id="24" idx="3"/>
          </p:cNvCxnSpPr>
          <p:nvPr/>
        </p:nvCxnSpPr>
        <p:spPr>
          <a:xfrm>
            <a:off x="2577650" y="3329990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3886654" y="242088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076056" y="1756796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9" name="Ovál 28"/>
          <p:cNvSpPr/>
          <p:nvPr/>
        </p:nvSpPr>
        <p:spPr>
          <a:xfrm>
            <a:off x="7233757" y="2169640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4"/>
          <p:cNvCxnSpPr>
            <a:stCxn id="25" idx="1"/>
            <a:endCxn id="25" idx="3"/>
          </p:cNvCxnSpPr>
          <p:nvPr/>
        </p:nvCxnSpPr>
        <p:spPr>
          <a:xfrm>
            <a:off x="5076056" y="2233850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4893955" y="3315434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2330213" y="4184829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cxnSp>
        <p:nvCxnSpPr>
          <p:cNvPr id="39" name="Přímá spojnice 38"/>
          <p:cNvCxnSpPr>
            <a:stCxn id="34" idx="1"/>
            <a:endCxn id="34" idx="3"/>
          </p:cNvCxnSpPr>
          <p:nvPr/>
        </p:nvCxnSpPr>
        <p:spPr>
          <a:xfrm>
            <a:off x="4893955" y="3792488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>
            <a:stCxn id="35" idx="1"/>
            <a:endCxn id="35" idx="3"/>
          </p:cNvCxnSpPr>
          <p:nvPr/>
        </p:nvCxnSpPr>
        <p:spPr>
          <a:xfrm>
            <a:off x="2330213" y="4661883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3886654" y="3121114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3717638" y="2083363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cxnSp>
        <p:nvCxnSpPr>
          <p:cNvPr id="47" name="Přímá spojnice 46"/>
          <p:cNvCxnSpPr>
            <a:stCxn id="42" idx="1"/>
            <a:endCxn id="42" idx="3"/>
          </p:cNvCxnSpPr>
          <p:nvPr/>
        </p:nvCxnSpPr>
        <p:spPr>
          <a:xfrm>
            <a:off x="3886654" y="3598168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>
            <a:stCxn id="43" idx="1"/>
            <a:endCxn id="43" idx="3"/>
          </p:cNvCxnSpPr>
          <p:nvPr/>
        </p:nvCxnSpPr>
        <p:spPr>
          <a:xfrm>
            <a:off x="3717638" y="2560417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00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76672"/>
            <a:ext cx="6694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Vyberte zlomek pro vybarvenou část.</a:t>
            </a:r>
            <a:endParaRPr lang="cs-CZ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ál 2"/>
          <p:cNvSpPr/>
          <p:nvPr/>
        </p:nvSpPr>
        <p:spPr>
          <a:xfrm>
            <a:off x="539551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1341403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126480" y="1136999"/>
            <a:ext cx="785077" cy="77038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2911557" y="1136999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3696634" y="1136999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187624" y="2636912"/>
            <a:ext cx="785077" cy="77038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187624" y="3407296"/>
            <a:ext cx="785077" cy="77038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1187623" y="4177680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1187624" y="494806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2577650" y="5805264"/>
            <a:ext cx="785077" cy="770384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3101577" y="5229200"/>
            <a:ext cx="785077" cy="770384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3689302" y="472514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5940152" y="1271668"/>
            <a:ext cx="785077" cy="770384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6588224" y="1721015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5738949" y="3212976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5779494" y="3983360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5803147" y="4753744"/>
            <a:ext cx="785077" cy="7703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6753320" y="5999584"/>
            <a:ext cx="785077" cy="77038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7538397" y="5999584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8433180" y="5430669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26" name="Přímá spojnice 25"/>
          <p:cNvCxnSpPr>
            <a:stCxn id="24" idx="1"/>
            <a:endCxn id="24" idx="3"/>
          </p:cNvCxnSpPr>
          <p:nvPr/>
        </p:nvCxnSpPr>
        <p:spPr>
          <a:xfrm>
            <a:off x="8433180" y="5907723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3886654" y="242088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656079" y="3807043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9" name="Ovál 28"/>
          <p:cNvSpPr/>
          <p:nvPr/>
        </p:nvSpPr>
        <p:spPr>
          <a:xfrm>
            <a:off x="7233757" y="2169640"/>
            <a:ext cx="785077" cy="7703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4"/>
          <p:cNvCxnSpPr>
            <a:stCxn id="25" idx="1"/>
            <a:endCxn id="25" idx="3"/>
          </p:cNvCxnSpPr>
          <p:nvPr/>
        </p:nvCxnSpPr>
        <p:spPr>
          <a:xfrm>
            <a:off x="6656079" y="4284097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8153773" y="2148715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3979019" y="5525396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cxnSp>
        <p:nvCxnSpPr>
          <p:cNvPr id="39" name="Přímá spojnice 38"/>
          <p:cNvCxnSpPr>
            <a:stCxn id="34" idx="1"/>
            <a:endCxn id="34" idx="3"/>
          </p:cNvCxnSpPr>
          <p:nvPr/>
        </p:nvCxnSpPr>
        <p:spPr>
          <a:xfrm>
            <a:off x="8153773" y="2625769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>
            <a:stCxn id="35" idx="1"/>
            <a:endCxn id="35" idx="3"/>
          </p:cNvCxnSpPr>
          <p:nvPr/>
        </p:nvCxnSpPr>
        <p:spPr>
          <a:xfrm>
            <a:off x="3979019" y="6002450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2116383" y="3634471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4529753" y="1087945"/>
            <a:ext cx="3642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cxnSp>
        <p:nvCxnSpPr>
          <p:cNvPr id="47" name="Přímá spojnice 46"/>
          <p:cNvCxnSpPr>
            <a:stCxn id="42" idx="1"/>
            <a:endCxn id="42" idx="3"/>
          </p:cNvCxnSpPr>
          <p:nvPr/>
        </p:nvCxnSpPr>
        <p:spPr>
          <a:xfrm>
            <a:off x="2116383" y="4111525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>
            <a:stCxn id="43" idx="1"/>
            <a:endCxn id="43" idx="3"/>
          </p:cNvCxnSpPr>
          <p:nvPr/>
        </p:nvCxnSpPr>
        <p:spPr>
          <a:xfrm>
            <a:off x="4529753" y="1564999"/>
            <a:ext cx="3642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 rot="1724256">
            <a:off x="7313351" y="527412"/>
            <a:ext cx="1680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kontrola</a:t>
            </a:r>
            <a:endParaRPr lang="cs-CZ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4899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</TotalTime>
  <Words>146</Words>
  <Application>Microsoft Office PowerPoint</Application>
  <PresentationFormat>Předvádění na obrazovce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Motiv systému Office</vt:lpstr>
      <vt:lpstr>1_Motiv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Seznámení se zlomky</dc:title>
  <dc:creator>ZSTREBON</dc:creator>
  <cp:lastModifiedBy>Lucka</cp:lastModifiedBy>
  <cp:revision>638</cp:revision>
  <dcterms:created xsi:type="dcterms:W3CDTF">2011-08-08T09:43:57Z</dcterms:created>
  <dcterms:modified xsi:type="dcterms:W3CDTF">2020-05-04T12:36:55Z</dcterms:modified>
</cp:coreProperties>
</file>