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83" r:id="rId2"/>
    <p:sldId id="284" r:id="rId3"/>
    <p:sldId id="285" r:id="rId4"/>
    <p:sldId id="286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8000"/>
    <a:srgbClr val="800080"/>
    <a:srgbClr val="FF3300"/>
    <a:srgbClr val="FFCCFF"/>
    <a:srgbClr val="009900"/>
    <a:srgbClr val="006600"/>
    <a:srgbClr val="CC6600"/>
    <a:srgbClr val="FFFFCC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D083AE6-46FA-4A59-8FB0-9F97EB10719F}" styleName="Světlý styl 3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4B1156A-380E-4F78-BDF5-A606A8083BF9}" styleName="Střední styl 4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38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1095EA-2967-42B4-80AC-DDA52E6B27E7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F188D364-160F-463A-9747-2F963C43C672}">
      <dgm:prSet phldrT="[Text]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cs-CZ" dirty="0"/>
        </a:p>
      </dgm:t>
    </dgm:pt>
    <dgm:pt modelId="{4C21A7FC-0099-4D45-8A69-B81781A9223B}" type="parTrans" cxnId="{903908CD-A34F-426D-A8C1-85D3DA3D8229}">
      <dgm:prSet/>
      <dgm:spPr/>
      <dgm:t>
        <a:bodyPr/>
        <a:lstStyle/>
        <a:p>
          <a:endParaRPr lang="cs-CZ"/>
        </a:p>
      </dgm:t>
    </dgm:pt>
    <dgm:pt modelId="{FD254B4A-193B-4A3B-A4BB-B8502C55D6D0}" type="sibTrans" cxnId="{903908CD-A34F-426D-A8C1-85D3DA3D8229}">
      <dgm:prSet/>
      <dgm:spPr/>
      <dgm:t>
        <a:bodyPr/>
        <a:lstStyle/>
        <a:p>
          <a:endParaRPr lang="cs-CZ"/>
        </a:p>
      </dgm:t>
    </dgm:pt>
    <dgm:pt modelId="{7F99F9CB-063A-4434-B686-99102F79F9F7}">
      <dgm:prSet phldrT="[Text]"/>
      <dgm:spPr>
        <a:solidFill>
          <a:schemeClr val="tx2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cs-CZ" dirty="0"/>
        </a:p>
      </dgm:t>
    </dgm:pt>
    <dgm:pt modelId="{2FC6132C-0E92-4B44-A9E2-035B72479ED6}" type="parTrans" cxnId="{D93544FF-48FE-4F1E-B723-57BF72EF8BDD}">
      <dgm:prSet/>
      <dgm:spPr/>
      <dgm:t>
        <a:bodyPr/>
        <a:lstStyle/>
        <a:p>
          <a:endParaRPr lang="cs-CZ"/>
        </a:p>
      </dgm:t>
    </dgm:pt>
    <dgm:pt modelId="{7E67A537-A11A-42D9-9493-C8120F1BC97D}" type="sibTrans" cxnId="{D93544FF-48FE-4F1E-B723-57BF72EF8BDD}">
      <dgm:prSet/>
      <dgm:spPr/>
      <dgm:t>
        <a:bodyPr/>
        <a:lstStyle/>
        <a:p>
          <a:endParaRPr lang="cs-CZ"/>
        </a:p>
      </dgm:t>
    </dgm:pt>
    <dgm:pt modelId="{05AE5CDD-5C4D-4F4F-B824-0AA0E0DA449E}">
      <dgm:prSet phldrT="[Text]"/>
      <dgm:spPr>
        <a:solidFill>
          <a:schemeClr val="tx2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cs-CZ" dirty="0"/>
        </a:p>
      </dgm:t>
    </dgm:pt>
    <dgm:pt modelId="{88277E2B-E602-4AE3-8165-4C793C677176}" type="parTrans" cxnId="{BC8B8404-5BE6-489C-AF60-A8843D359BF0}">
      <dgm:prSet/>
      <dgm:spPr/>
      <dgm:t>
        <a:bodyPr/>
        <a:lstStyle/>
        <a:p>
          <a:endParaRPr lang="cs-CZ"/>
        </a:p>
      </dgm:t>
    </dgm:pt>
    <dgm:pt modelId="{674291F3-38A8-407E-82AB-DE49492989CE}" type="sibTrans" cxnId="{BC8B8404-5BE6-489C-AF60-A8843D359BF0}">
      <dgm:prSet/>
      <dgm:spPr/>
      <dgm:t>
        <a:bodyPr/>
        <a:lstStyle/>
        <a:p>
          <a:endParaRPr lang="cs-CZ"/>
        </a:p>
      </dgm:t>
    </dgm:pt>
    <dgm:pt modelId="{154DABBB-495C-4606-9C3F-8BA7C62E0F7F}">
      <dgm:prSet phldrT="[Text]"/>
      <dgm:spPr>
        <a:solidFill>
          <a:schemeClr val="tx2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cs-CZ" dirty="0"/>
        </a:p>
      </dgm:t>
    </dgm:pt>
    <dgm:pt modelId="{6E1C5ED3-CC3A-46C2-9C41-BD185CEBA900}" type="parTrans" cxnId="{70B5527B-39FB-409B-A946-4774FEDD41E7}">
      <dgm:prSet/>
      <dgm:spPr/>
      <dgm:t>
        <a:bodyPr/>
        <a:lstStyle/>
        <a:p>
          <a:endParaRPr lang="cs-CZ"/>
        </a:p>
      </dgm:t>
    </dgm:pt>
    <dgm:pt modelId="{5C3B76FB-BC3B-492B-BB35-8BCAAA16539F}" type="sibTrans" cxnId="{70B5527B-39FB-409B-A946-4774FEDD41E7}">
      <dgm:prSet/>
      <dgm:spPr/>
      <dgm:t>
        <a:bodyPr/>
        <a:lstStyle/>
        <a:p>
          <a:endParaRPr lang="cs-CZ"/>
        </a:p>
      </dgm:t>
    </dgm:pt>
    <dgm:pt modelId="{5A668887-7130-4534-AA99-7DF5210B4BDE}">
      <dgm:prSet phldrT="[Text]"/>
      <dgm:spPr>
        <a:solidFill>
          <a:srgbClr val="FFFF00"/>
        </a:solidFill>
        <a:ln>
          <a:solidFill>
            <a:schemeClr val="tx1"/>
          </a:solidFill>
        </a:ln>
      </dgm:spPr>
      <dgm:t>
        <a:bodyPr/>
        <a:lstStyle/>
        <a:p>
          <a:endParaRPr lang="cs-CZ" dirty="0"/>
        </a:p>
      </dgm:t>
    </dgm:pt>
    <dgm:pt modelId="{6D494070-0053-44D1-9D0B-160B467C59D4}" type="parTrans" cxnId="{C2EEADF0-A9EA-44CE-874D-72C31EF12E49}">
      <dgm:prSet/>
      <dgm:spPr/>
      <dgm:t>
        <a:bodyPr/>
        <a:lstStyle/>
        <a:p>
          <a:endParaRPr lang="cs-CZ"/>
        </a:p>
      </dgm:t>
    </dgm:pt>
    <dgm:pt modelId="{AB2DC698-1DD5-4F5B-9C3C-02DC862140C3}" type="sibTrans" cxnId="{C2EEADF0-A9EA-44CE-874D-72C31EF12E49}">
      <dgm:prSet/>
      <dgm:spPr/>
      <dgm:t>
        <a:bodyPr/>
        <a:lstStyle/>
        <a:p>
          <a:endParaRPr lang="cs-CZ"/>
        </a:p>
      </dgm:t>
    </dgm:pt>
    <dgm:pt modelId="{3DD43024-3861-437A-907A-C8C549EF58D7}">
      <dgm:prSet phldrT="[Text]"/>
      <dgm:spPr>
        <a:solidFill>
          <a:srgbClr val="FFFF00"/>
        </a:solidFill>
        <a:ln>
          <a:solidFill>
            <a:schemeClr val="tx1"/>
          </a:solidFill>
        </a:ln>
      </dgm:spPr>
      <dgm:t>
        <a:bodyPr/>
        <a:lstStyle/>
        <a:p>
          <a:endParaRPr lang="cs-CZ" dirty="0"/>
        </a:p>
      </dgm:t>
    </dgm:pt>
    <dgm:pt modelId="{D5FB5FB0-2A31-4070-B14F-8F0CB298F39D}" type="parTrans" cxnId="{AAC3740D-73AA-44E8-9217-D43607819E61}">
      <dgm:prSet/>
      <dgm:spPr/>
      <dgm:t>
        <a:bodyPr/>
        <a:lstStyle/>
        <a:p>
          <a:endParaRPr lang="cs-CZ"/>
        </a:p>
      </dgm:t>
    </dgm:pt>
    <dgm:pt modelId="{562120DF-EB6F-441B-963B-543D5D24EE76}" type="sibTrans" cxnId="{AAC3740D-73AA-44E8-9217-D43607819E61}">
      <dgm:prSet/>
      <dgm:spPr/>
      <dgm:t>
        <a:bodyPr/>
        <a:lstStyle/>
        <a:p>
          <a:endParaRPr lang="cs-CZ"/>
        </a:p>
      </dgm:t>
    </dgm:pt>
    <dgm:pt modelId="{90D1BF68-7554-4067-9E99-E9CC80C6931C}" type="pres">
      <dgm:prSet presAssocID="{C71095EA-2967-42B4-80AC-DDA52E6B27E7}" presName="compositeShape" presStyleCnt="0">
        <dgm:presLayoutVars>
          <dgm:chMax val="7"/>
          <dgm:dir/>
          <dgm:resizeHandles val="exact"/>
        </dgm:presLayoutVars>
      </dgm:prSet>
      <dgm:spPr/>
    </dgm:pt>
    <dgm:pt modelId="{8D88AE70-89BB-4AEC-9E10-4884D1CF5B44}" type="pres">
      <dgm:prSet presAssocID="{C71095EA-2967-42B4-80AC-DDA52E6B27E7}" presName="wedge1" presStyleLbl="node1" presStyleIdx="0" presStyleCnt="6" custLinFactNeighborX="-2902" custLinFactNeighborY="4642"/>
      <dgm:spPr/>
      <dgm:t>
        <a:bodyPr/>
        <a:lstStyle/>
        <a:p>
          <a:endParaRPr lang="cs-CZ"/>
        </a:p>
      </dgm:t>
    </dgm:pt>
    <dgm:pt modelId="{7F359F63-AA88-4D6C-84F5-1C2844589389}" type="pres">
      <dgm:prSet presAssocID="{C71095EA-2967-42B4-80AC-DDA52E6B27E7}" presName="wedge1Tx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AFA2AAC-1644-496E-AEA4-D50ECF4C03D2}" type="pres">
      <dgm:prSet presAssocID="{C71095EA-2967-42B4-80AC-DDA52E6B27E7}" presName="wedge2" presStyleLbl="node1" presStyleIdx="1" presStyleCnt="6"/>
      <dgm:spPr/>
      <dgm:t>
        <a:bodyPr/>
        <a:lstStyle/>
        <a:p>
          <a:endParaRPr lang="cs-CZ"/>
        </a:p>
      </dgm:t>
    </dgm:pt>
    <dgm:pt modelId="{61A149B2-DBAC-435F-AAFE-E5B4109BE505}" type="pres">
      <dgm:prSet presAssocID="{C71095EA-2967-42B4-80AC-DDA52E6B27E7}" presName="wedge2Tx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A3196D2-229E-4521-B480-AC4A1A90AA2D}" type="pres">
      <dgm:prSet presAssocID="{C71095EA-2967-42B4-80AC-DDA52E6B27E7}" presName="wedge3" presStyleLbl="node1" presStyleIdx="2" presStyleCnt="6"/>
      <dgm:spPr/>
      <dgm:t>
        <a:bodyPr/>
        <a:lstStyle/>
        <a:p>
          <a:endParaRPr lang="cs-CZ"/>
        </a:p>
      </dgm:t>
    </dgm:pt>
    <dgm:pt modelId="{B118B7E5-48A3-47DD-895E-E19E3BFD5B62}" type="pres">
      <dgm:prSet presAssocID="{C71095EA-2967-42B4-80AC-DDA52E6B27E7}" presName="wedge3Tx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46B41D1-153D-41C2-A519-04456ED43E12}" type="pres">
      <dgm:prSet presAssocID="{C71095EA-2967-42B4-80AC-DDA52E6B27E7}" presName="wedge4" presStyleLbl="node1" presStyleIdx="3" presStyleCnt="6"/>
      <dgm:spPr/>
      <dgm:t>
        <a:bodyPr/>
        <a:lstStyle/>
        <a:p>
          <a:endParaRPr lang="cs-CZ"/>
        </a:p>
      </dgm:t>
    </dgm:pt>
    <dgm:pt modelId="{C2153EA7-C85B-4017-97BA-8EF9BC2B14F4}" type="pres">
      <dgm:prSet presAssocID="{C71095EA-2967-42B4-80AC-DDA52E6B27E7}" presName="wedge4Tx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B73ADEF-63CC-4967-931A-57F6B821348B}" type="pres">
      <dgm:prSet presAssocID="{C71095EA-2967-42B4-80AC-DDA52E6B27E7}" presName="wedge5" presStyleLbl="node1" presStyleIdx="4" presStyleCnt="6"/>
      <dgm:spPr/>
      <dgm:t>
        <a:bodyPr/>
        <a:lstStyle/>
        <a:p>
          <a:endParaRPr lang="cs-CZ"/>
        </a:p>
      </dgm:t>
    </dgm:pt>
    <dgm:pt modelId="{27629D52-668D-42F3-98EB-574F53A8280F}" type="pres">
      <dgm:prSet presAssocID="{C71095EA-2967-42B4-80AC-DDA52E6B27E7}" presName="wedge5Tx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C090E5C-078D-4113-8EC7-C55FAE231D23}" type="pres">
      <dgm:prSet presAssocID="{C71095EA-2967-42B4-80AC-DDA52E6B27E7}" presName="wedge6" presStyleLbl="node1" presStyleIdx="5" presStyleCnt="6" custLinFactNeighborX="75" custLinFactNeighborY="-513"/>
      <dgm:spPr/>
      <dgm:t>
        <a:bodyPr/>
        <a:lstStyle/>
        <a:p>
          <a:endParaRPr lang="cs-CZ"/>
        </a:p>
      </dgm:t>
    </dgm:pt>
    <dgm:pt modelId="{5CFA9037-F2DB-4AA6-BBAD-11B2467FB6C8}" type="pres">
      <dgm:prSet presAssocID="{C71095EA-2967-42B4-80AC-DDA52E6B27E7}" presName="wedge6Tx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AC3740D-73AA-44E8-9217-D43607819E61}" srcId="{C71095EA-2967-42B4-80AC-DDA52E6B27E7}" destId="{3DD43024-3861-437A-907A-C8C549EF58D7}" srcOrd="4" destOrd="0" parTransId="{D5FB5FB0-2A31-4070-B14F-8F0CB298F39D}" sibTransId="{562120DF-EB6F-441B-963B-543D5D24EE76}"/>
    <dgm:cxn modelId="{C3429963-BFD1-4283-974A-54A2EE3C51E7}" type="presOf" srcId="{5A668887-7130-4534-AA99-7DF5210B4BDE}" destId="{C46B41D1-153D-41C2-A519-04456ED43E12}" srcOrd="0" destOrd="0" presId="urn:microsoft.com/office/officeart/2005/8/layout/chart3"/>
    <dgm:cxn modelId="{79378883-6AAE-4BDB-8F1B-B46989073D07}" type="presOf" srcId="{5A668887-7130-4534-AA99-7DF5210B4BDE}" destId="{C2153EA7-C85B-4017-97BA-8EF9BC2B14F4}" srcOrd="1" destOrd="0" presId="urn:microsoft.com/office/officeart/2005/8/layout/chart3"/>
    <dgm:cxn modelId="{D93544FF-48FE-4F1E-B723-57BF72EF8BDD}" srcId="{C71095EA-2967-42B4-80AC-DDA52E6B27E7}" destId="{7F99F9CB-063A-4434-B686-99102F79F9F7}" srcOrd="0" destOrd="0" parTransId="{2FC6132C-0E92-4B44-A9E2-035B72479ED6}" sibTransId="{7E67A537-A11A-42D9-9493-C8120F1BC97D}"/>
    <dgm:cxn modelId="{5958CCEE-85B8-408B-B656-91E5A2567861}" type="presOf" srcId="{05AE5CDD-5C4D-4F4F-B824-0AA0E0DA449E}" destId="{61A149B2-DBAC-435F-AAFE-E5B4109BE505}" srcOrd="1" destOrd="0" presId="urn:microsoft.com/office/officeart/2005/8/layout/chart3"/>
    <dgm:cxn modelId="{903908CD-A34F-426D-A8C1-85D3DA3D8229}" srcId="{C71095EA-2967-42B4-80AC-DDA52E6B27E7}" destId="{F188D364-160F-463A-9747-2F963C43C672}" srcOrd="5" destOrd="0" parTransId="{4C21A7FC-0099-4D45-8A69-B81781A9223B}" sibTransId="{FD254B4A-193B-4A3B-A4BB-B8502C55D6D0}"/>
    <dgm:cxn modelId="{3E1FE98D-41F8-4007-92FD-71AD56F681F7}" type="presOf" srcId="{7F99F9CB-063A-4434-B686-99102F79F9F7}" destId="{8D88AE70-89BB-4AEC-9E10-4884D1CF5B44}" srcOrd="0" destOrd="0" presId="urn:microsoft.com/office/officeart/2005/8/layout/chart3"/>
    <dgm:cxn modelId="{70B5527B-39FB-409B-A946-4774FEDD41E7}" srcId="{C71095EA-2967-42B4-80AC-DDA52E6B27E7}" destId="{154DABBB-495C-4606-9C3F-8BA7C62E0F7F}" srcOrd="2" destOrd="0" parTransId="{6E1C5ED3-CC3A-46C2-9C41-BD185CEBA900}" sibTransId="{5C3B76FB-BC3B-492B-BB35-8BCAAA16539F}"/>
    <dgm:cxn modelId="{1F52C323-F9B1-432B-B8EB-A13B84316D8F}" type="presOf" srcId="{F188D364-160F-463A-9747-2F963C43C672}" destId="{8C090E5C-078D-4113-8EC7-C55FAE231D23}" srcOrd="0" destOrd="0" presId="urn:microsoft.com/office/officeart/2005/8/layout/chart3"/>
    <dgm:cxn modelId="{1E038160-FC39-4A98-BD24-D39A1E039B31}" type="presOf" srcId="{C71095EA-2967-42B4-80AC-DDA52E6B27E7}" destId="{90D1BF68-7554-4067-9E99-E9CC80C6931C}" srcOrd="0" destOrd="0" presId="urn:microsoft.com/office/officeart/2005/8/layout/chart3"/>
    <dgm:cxn modelId="{BC8B8404-5BE6-489C-AF60-A8843D359BF0}" srcId="{C71095EA-2967-42B4-80AC-DDA52E6B27E7}" destId="{05AE5CDD-5C4D-4F4F-B824-0AA0E0DA449E}" srcOrd="1" destOrd="0" parTransId="{88277E2B-E602-4AE3-8165-4C793C677176}" sibTransId="{674291F3-38A8-407E-82AB-DE49492989CE}"/>
    <dgm:cxn modelId="{89D31B6D-9DDE-4AB8-B9B0-10E22215B7BB}" type="presOf" srcId="{7F99F9CB-063A-4434-B686-99102F79F9F7}" destId="{7F359F63-AA88-4D6C-84F5-1C2844589389}" srcOrd="1" destOrd="0" presId="urn:microsoft.com/office/officeart/2005/8/layout/chart3"/>
    <dgm:cxn modelId="{A0466816-D000-43F8-B19A-92B5AE359000}" type="presOf" srcId="{3DD43024-3861-437A-907A-C8C549EF58D7}" destId="{6B73ADEF-63CC-4967-931A-57F6B821348B}" srcOrd="0" destOrd="0" presId="urn:microsoft.com/office/officeart/2005/8/layout/chart3"/>
    <dgm:cxn modelId="{2A345826-6554-4A46-A528-96BB21F203B8}" type="presOf" srcId="{3DD43024-3861-437A-907A-C8C549EF58D7}" destId="{27629D52-668D-42F3-98EB-574F53A8280F}" srcOrd="1" destOrd="0" presId="urn:microsoft.com/office/officeart/2005/8/layout/chart3"/>
    <dgm:cxn modelId="{C2EEADF0-A9EA-44CE-874D-72C31EF12E49}" srcId="{C71095EA-2967-42B4-80AC-DDA52E6B27E7}" destId="{5A668887-7130-4534-AA99-7DF5210B4BDE}" srcOrd="3" destOrd="0" parTransId="{6D494070-0053-44D1-9D0B-160B467C59D4}" sibTransId="{AB2DC698-1DD5-4F5B-9C3C-02DC862140C3}"/>
    <dgm:cxn modelId="{45DABD73-BCBB-463F-BD51-DE91366A5F2C}" type="presOf" srcId="{F188D364-160F-463A-9747-2F963C43C672}" destId="{5CFA9037-F2DB-4AA6-BBAD-11B2467FB6C8}" srcOrd="1" destOrd="0" presId="urn:microsoft.com/office/officeart/2005/8/layout/chart3"/>
    <dgm:cxn modelId="{E380BC4E-7E48-4A13-8821-32343D6095C3}" type="presOf" srcId="{05AE5CDD-5C4D-4F4F-B824-0AA0E0DA449E}" destId="{3AFA2AAC-1644-496E-AEA4-D50ECF4C03D2}" srcOrd="0" destOrd="0" presId="urn:microsoft.com/office/officeart/2005/8/layout/chart3"/>
    <dgm:cxn modelId="{768AB5D9-3064-400F-8DFE-474E3554099D}" type="presOf" srcId="{154DABBB-495C-4606-9C3F-8BA7C62E0F7F}" destId="{B118B7E5-48A3-47DD-895E-E19E3BFD5B62}" srcOrd="1" destOrd="0" presId="urn:microsoft.com/office/officeart/2005/8/layout/chart3"/>
    <dgm:cxn modelId="{553FC4A0-5649-4160-B124-4CC0F830868C}" type="presOf" srcId="{154DABBB-495C-4606-9C3F-8BA7C62E0F7F}" destId="{6A3196D2-229E-4521-B480-AC4A1A90AA2D}" srcOrd="0" destOrd="0" presId="urn:microsoft.com/office/officeart/2005/8/layout/chart3"/>
    <dgm:cxn modelId="{981DCA46-0BA0-4839-AA3F-ECE71F55CFCB}" type="presParOf" srcId="{90D1BF68-7554-4067-9E99-E9CC80C6931C}" destId="{8D88AE70-89BB-4AEC-9E10-4884D1CF5B44}" srcOrd="0" destOrd="0" presId="urn:microsoft.com/office/officeart/2005/8/layout/chart3"/>
    <dgm:cxn modelId="{8F8471AC-4A1A-4200-835E-E9667260F22B}" type="presParOf" srcId="{90D1BF68-7554-4067-9E99-E9CC80C6931C}" destId="{7F359F63-AA88-4D6C-84F5-1C2844589389}" srcOrd="1" destOrd="0" presId="urn:microsoft.com/office/officeart/2005/8/layout/chart3"/>
    <dgm:cxn modelId="{3D411995-8DF9-412D-9FCD-BF8976DF1B4E}" type="presParOf" srcId="{90D1BF68-7554-4067-9E99-E9CC80C6931C}" destId="{3AFA2AAC-1644-496E-AEA4-D50ECF4C03D2}" srcOrd="2" destOrd="0" presId="urn:microsoft.com/office/officeart/2005/8/layout/chart3"/>
    <dgm:cxn modelId="{FFAC8608-2D89-4540-8F6B-A877A6E6A384}" type="presParOf" srcId="{90D1BF68-7554-4067-9E99-E9CC80C6931C}" destId="{61A149B2-DBAC-435F-AAFE-E5B4109BE505}" srcOrd="3" destOrd="0" presId="urn:microsoft.com/office/officeart/2005/8/layout/chart3"/>
    <dgm:cxn modelId="{9D91159D-E945-4791-92E2-70C0E1D60CA5}" type="presParOf" srcId="{90D1BF68-7554-4067-9E99-E9CC80C6931C}" destId="{6A3196D2-229E-4521-B480-AC4A1A90AA2D}" srcOrd="4" destOrd="0" presId="urn:microsoft.com/office/officeart/2005/8/layout/chart3"/>
    <dgm:cxn modelId="{8D7C0ECB-338D-44FB-9D93-9CC6499B0E54}" type="presParOf" srcId="{90D1BF68-7554-4067-9E99-E9CC80C6931C}" destId="{B118B7E5-48A3-47DD-895E-E19E3BFD5B62}" srcOrd="5" destOrd="0" presId="urn:microsoft.com/office/officeart/2005/8/layout/chart3"/>
    <dgm:cxn modelId="{A999331A-2D13-4D69-84E9-C57D0092D5C2}" type="presParOf" srcId="{90D1BF68-7554-4067-9E99-E9CC80C6931C}" destId="{C46B41D1-153D-41C2-A519-04456ED43E12}" srcOrd="6" destOrd="0" presId="urn:microsoft.com/office/officeart/2005/8/layout/chart3"/>
    <dgm:cxn modelId="{B1399124-73C5-4F2C-97AA-C8994C3592EC}" type="presParOf" srcId="{90D1BF68-7554-4067-9E99-E9CC80C6931C}" destId="{C2153EA7-C85B-4017-97BA-8EF9BC2B14F4}" srcOrd="7" destOrd="0" presId="urn:microsoft.com/office/officeart/2005/8/layout/chart3"/>
    <dgm:cxn modelId="{27FFEF7A-EEB6-4C05-9EF3-15BB347FD9B1}" type="presParOf" srcId="{90D1BF68-7554-4067-9E99-E9CC80C6931C}" destId="{6B73ADEF-63CC-4967-931A-57F6B821348B}" srcOrd="8" destOrd="0" presId="urn:microsoft.com/office/officeart/2005/8/layout/chart3"/>
    <dgm:cxn modelId="{E1A78F2B-DD01-4B66-B9A7-154815600DBF}" type="presParOf" srcId="{90D1BF68-7554-4067-9E99-E9CC80C6931C}" destId="{27629D52-668D-42F3-98EB-574F53A8280F}" srcOrd="9" destOrd="0" presId="urn:microsoft.com/office/officeart/2005/8/layout/chart3"/>
    <dgm:cxn modelId="{711092F9-2C86-4BCA-A7A7-AF941A40E79D}" type="presParOf" srcId="{90D1BF68-7554-4067-9E99-E9CC80C6931C}" destId="{8C090E5C-078D-4113-8EC7-C55FAE231D23}" srcOrd="10" destOrd="0" presId="urn:microsoft.com/office/officeart/2005/8/layout/chart3"/>
    <dgm:cxn modelId="{D9C30B9D-60DF-49A7-BCD5-884D8A8E3B5D}" type="presParOf" srcId="{90D1BF68-7554-4067-9E99-E9CC80C6931C}" destId="{5CFA9037-F2DB-4AA6-BBAD-11B2467FB6C8}" srcOrd="11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1095EA-2967-42B4-80AC-DDA52E6B27E7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F188D364-160F-463A-9747-2F963C43C672}">
      <dgm:prSet phldrT="[Text]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cs-CZ" dirty="0"/>
        </a:p>
      </dgm:t>
    </dgm:pt>
    <dgm:pt modelId="{4C21A7FC-0099-4D45-8A69-B81781A9223B}" type="parTrans" cxnId="{903908CD-A34F-426D-A8C1-85D3DA3D8229}">
      <dgm:prSet/>
      <dgm:spPr/>
      <dgm:t>
        <a:bodyPr/>
        <a:lstStyle/>
        <a:p>
          <a:endParaRPr lang="cs-CZ"/>
        </a:p>
      </dgm:t>
    </dgm:pt>
    <dgm:pt modelId="{FD254B4A-193B-4A3B-A4BB-B8502C55D6D0}" type="sibTrans" cxnId="{903908CD-A34F-426D-A8C1-85D3DA3D8229}">
      <dgm:prSet/>
      <dgm:spPr/>
      <dgm:t>
        <a:bodyPr/>
        <a:lstStyle/>
        <a:p>
          <a:endParaRPr lang="cs-CZ"/>
        </a:p>
      </dgm:t>
    </dgm:pt>
    <dgm:pt modelId="{7F99F9CB-063A-4434-B686-99102F79F9F7}">
      <dgm:prSet phldrT="[Text]"/>
      <dgm:spPr>
        <a:solidFill>
          <a:schemeClr val="tx2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cs-CZ" dirty="0"/>
        </a:p>
      </dgm:t>
    </dgm:pt>
    <dgm:pt modelId="{2FC6132C-0E92-4B44-A9E2-035B72479ED6}" type="parTrans" cxnId="{D93544FF-48FE-4F1E-B723-57BF72EF8BDD}">
      <dgm:prSet/>
      <dgm:spPr/>
      <dgm:t>
        <a:bodyPr/>
        <a:lstStyle/>
        <a:p>
          <a:endParaRPr lang="cs-CZ"/>
        </a:p>
      </dgm:t>
    </dgm:pt>
    <dgm:pt modelId="{7E67A537-A11A-42D9-9493-C8120F1BC97D}" type="sibTrans" cxnId="{D93544FF-48FE-4F1E-B723-57BF72EF8BDD}">
      <dgm:prSet/>
      <dgm:spPr/>
      <dgm:t>
        <a:bodyPr/>
        <a:lstStyle/>
        <a:p>
          <a:endParaRPr lang="cs-CZ"/>
        </a:p>
      </dgm:t>
    </dgm:pt>
    <dgm:pt modelId="{05AE5CDD-5C4D-4F4F-B824-0AA0E0DA449E}">
      <dgm:prSet phldrT="[Text]"/>
      <dgm:spPr>
        <a:solidFill>
          <a:schemeClr val="tx2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cs-CZ" dirty="0"/>
        </a:p>
      </dgm:t>
    </dgm:pt>
    <dgm:pt modelId="{88277E2B-E602-4AE3-8165-4C793C677176}" type="parTrans" cxnId="{BC8B8404-5BE6-489C-AF60-A8843D359BF0}">
      <dgm:prSet/>
      <dgm:spPr/>
      <dgm:t>
        <a:bodyPr/>
        <a:lstStyle/>
        <a:p>
          <a:endParaRPr lang="cs-CZ"/>
        </a:p>
      </dgm:t>
    </dgm:pt>
    <dgm:pt modelId="{674291F3-38A8-407E-82AB-DE49492989CE}" type="sibTrans" cxnId="{BC8B8404-5BE6-489C-AF60-A8843D359BF0}">
      <dgm:prSet/>
      <dgm:spPr/>
      <dgm:t>
        <a:bodyPr/>
        <a:lstStyle/>
        <a:p>
          <a:endParaRPr lang="cs-CZ"/>
        </a:p>
      </dgm:t>
    </dgm:pt>
    <dgm:pt modelId="{154DABBB-495C-4606-9C3F-8BA7C62E0F7F}">
      <dgm:prSet phldrT="[Text]"/>
      <dgm:spPr>
        <a:solidFill>
          <a:schemeClr val="tx2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cs-CZ" dirty="0"/>
        </a:p>
      </dgm:t>
    </dgm:pt>
    <dgm:pt modelId="{6E1C5ED3-CC3A-46C2-9C41-BD185CEBA900}" type="parTrans" cxnId="{70B5527B-39FB-409B-A946-4774FEDD41E7}">
      <dgm:prSet/>
      <dgm:spPr/>
      <dgm:t>
        <a:bodyPr/>
        <a:lstStyle/>
        <a:p>
          <a:endParaRPr lang="cs-CZ"/>
        </a:p>
      </dgm:t>
    </dgm:pt>
    <dgm:pt modelId="{5C3B76FB-BC3B-492B-BB35-8BCAAA16539F}" type="sibTrans" cxnId="{70B5527B-39FB-409B-A946-4774FEDD41E7}">
      <dgm:prSet/>
      <dgm:spPr/>
      <dgm:t>
        <a:bodyPr/>
        <a:lstStyle/>
        <a:p>
          <a:endParaRPr lang="cs-CZ"/>
        </a:p>
      </dgm:t>
    </dgm:pt>
    <dgm:pt modelId="{5A668887-7130-4534-AA99-7DF5210B4BDE}">
      <dgm:prSet phldrT="[Text]"/>
      <dgm:spPr>
        <a:solidFill>
          <a:srgbClr val="FFFF00"/>
        </a:solidFill>
        <a:ln>
          <a:solidFill>
            <a:schemeClr val="tx1"/>
          </a:solidFill>
        </a:ln>
      </dgm:spPr>
      <dgm:t>
        <a:bodyPr/>
        <a:lstStyle/>
        <a:p>
          <a:endParaRPr lang="cs-CZ" dirty="0"/>
        </a:p>
      </dgm:t>
    </dgm:pt>
    <dgm:pt modelId="{6D494070-0053-44D1-9D0B-160B467C59D4}" type="parTrans" cxnId="{C2EEADF0-A9EA-44CE-874D-72C31EF12E49}">
      <dgm:prSet/>
      <dgm:spPr/>
      <dgm:t>
        <a:bodyPr/>
        <a:lstStyle/>
        <a:p>
          <a:endParaRPr lang="cs-CZ"/>
        </a:p>
      </dgm:t>
    </dgm:pt>
    <dgm:pt modelId="{AB2DC698-1DD5-4F5B-9C3C-02DC862140C3}" type="sibTrans" cxnId="{C2EEADF0-A9EA-44CE-874D-72C31EF12E49}">
      <dgm:prSet/>
      <dgm:spPr/>
      <dgm:t>
        <a:bodyPr/>
        <a:lstStyle/>
        <a:p>
          <a:endParaRPr lang="cs-CZ"/>
        </a:p>
      </dgm:t>
    </dgm:pt>
    <dgm:pt modelId="{3DD43024-3861-437A-907A-C8C549EF58D7}">
      <dgm:prSet phldrT="[Text]"/>
      <dgm:spPr>
        <a:solidFill>
          <a:srgbClr val="FFFF00"/>
        </a:solidFill>
        <a:ln>
          <a:solidFill>
            <a:schemeClr val="tx1"/>
          </a:solidFill>
        </a:ln>
      </dgm:spPr>
      <dgm:t>
        <a:bodyPr/>
        <a:lstStyle/>
        <a:p>
          <a:endParaRPr lang="cs-CZ" dirty="0"/>
        </a:p>
      </dgm:t>
    </dgm:pt>
    <dgm:pt modelId="{D5FB5FB0-2A31-4070-B14F-8F0CB298F39D}" type="parTrans" cxnId="{AAC3740D-73AA-44E8-9217-D43607819E61}">
      <dgm:prSet/>
      <dgm:spPr/>
      <dgm:t>
        <a:bodyPr/>
        <a:lstStyle/>
        <a:p>
          <a:endParaRPr lang="cs-CZ"/>
        </a:p>
      </dgm:t>
    </dgm:pt>
    <dgm:pt modelId="{562120DF-EB6F-441B-963B-543D5D24EE76}" type="sibTrans" cxnId="{AAC3740D-73AA-44E8-9217-D43607819E61}">
      <dgm:prSet/>
      <dgm:spPr/>
      <dgm:t>
        <a:bodyPr/>
        <a:lstStyle/>
        <a:p>
          <a:endParaRPr lang="cs-CZ"/>
        </a:p>
      </dgm:t>
    </dgm:pt>
    <dgm:pt modelId="{90D1BF68-7554-4067-9E99-E9CC80C6931C}" type="pres">
      <dgm:prSet presAssocID="{C71095EA-2967-42B4-80AC-DDA52E6B27E7}" presName="compositeShape" presStyleCnt="0">
        <dgm:presLayoutVars>
          <dgm:chMax val="7"/>
          <dgm:dir/>
          <dgm:resizeHandles val="exact"/>
        </dgm:presLayoutVars>
      </dgm:prSet>
      <dgm:spPr/>
    </dgm:pt>
    <dgm:pt modelId="{8D88AE70-89BB-4AEC-9E10-4884D1CF5B44}" type="pres">
      <dgm:prSet presAssocID="{C71095EA-2967-42B4-80AC-DDA52E6B27E7}" presName="wedge1" presStyleLbl="node1" presStyleIdx="0" presStyleCnt="6" custLinFactNeighborX="-2806" custLinFactNeighborY="5761"/>
      <dgm:spPr/>
      <dgm:t>
        <a:bodyPr/>
        <a:lstStyle/>
        <a:p>
          <a:endParaRPr lang="cs-CZ"/>
        </a:p>
      </dgm:t>
    </dgm:pt>
    <dgm:pt modelId="{7F359F63-AA88-4D6C-84F5-1C2844589389}" type="pres">
      <dgm:prSet presAssocID="{C71095EA-2967-42B4-80AC-DDA52E6B27E7}" presName="wedge1Tx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AFA2AAC-1644-496E-AEA4-D50ECF4C03D2}" type="pres">
      <dgm:prSet presAssocID="{C71095EA-2967-42B4-80AC-DDA52E6B27E7}" presName="wedge2" presStyleLbl="node1" presStyleIdx="1" presStyleCnt="6"/>
      <dgm:spPr/>
      <dgm:t>
        <a:bodyPr/>
        <a:lstStyle/>
        <a:p>
          <a:endParaRPr lang="cs-CZ"/>
        </a:p>
      </dgm:t>
    </dgm:pt>
    <dgm:pt modelId="{61A149B2-DBAC-435F-AAFE-E5B4109BE505}" type="pres">
      <dgm:prSet presAssocID="{C71095EA-2967-42B4-80AC-DDA52E6B27E7}" presName="wedge2Tx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A3196D2-229E-4521-B480-AC4A1A90AA2D}" type="pres">
      <dgm:prSet presAssocID="{C71095EA-2967-42B4-80AC-DDA52E6B27E7}" presName="wedge3" presStyleLbl="node1" presStyleIdx="2" presStyleCnt="6"/>
      <dgm:spPr/>
      <dgm:t>
        <a:bodyPr/>
        <a:lstStyle/>
        <a:p>
          <a:endParaRPr lang="cs-CZ"/>
        </a:p>
      </dgm:t>
    </dgm:pt>
    <dgm:pt modelId="{B118B7E5-48A3-47DD-895E-E19E3BFD5B62}" type="pres">
      <dgm:prSet presAssocID="{C71095EA-2967-42B4-80AC-DDA52E6B27E7}" presName="wedge3Tx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46B41D1-153D-41C2-A519-04456ED43E12}" type="pres">
      <dgm:prSet presAssocID="{C71095EA-2967-42B4-80AC-DDA52E6B27E7}" presName="wedge4" presStyleLbl="node1" presStyleIdx="3" presStyleCnt="6"/>
      <dgm:spPr/>
      <dgm:t>
        <a:bodyPr/>
        <a:lstStyle/>
        <a:p>
          <a:endParaRPr lang="cs-CZ"/>
        </a:p>
      </dgm:t>
    </dgm:pt>
    <dgm:pt modelId="{C2153EA7-C85B-4017-97BA-8EF9BC2B14F4}" type="pres">
      <dgm:prSet presAssocID="{C71095EA-2967-42B4-80AC-DDA52E6B27E7}" presName="wedge4Tx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B73ADEF-63CC-4967-931A-57F6B821348B}" type="pres">
      <dgm:prSet presAssocID="{C71095EA-2967-42B4-80AC-DDA52E6B27E7}" presName="wedge5" presStyleLbl="node1" presStyleIdx="4" presStyleCnt="6"/>
      <dgm:spPr/>
      <dgm:t>
        <a:bodyPr/>
        <a:lstStyle/>
        <a:p>
          <a:endParaRPr lang="cs-CZ"/>
        </a:p>
      </dgm:t>
    </dgm:pt>
    <dgm:pt modelId="{27629D52-668D-42F3-98EB-574F53A8280F}" type="pres">
      <dgm:prSet presAssocID="{C71095EA-2967-42B4-80AC-DDA52E6B27E7}" presName="wedge5Tx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C090E5C-078D-4113-8EC7-C55FAE231D23}" type="pres">
      <dgm:prSet presAssocID="{C71095EA-2967-42B4-80AC-DDA52E6B27E7}" presName="wedge6" presStyleLbl="node1" presStyleIdx="5" presStyleCnt="6" custLinFactNeighborX="171" custLinFactNeighborY="606"/>
      <dgm:spPr/>
      <dgm:t>
        <a:bodyPr/>
        <a:lstStyle/>
        <a:p>
          <a:endParaRPr lang="cs-CZ"/>
        </a:p>
      </dgm:t>
    </dgm:pt>
    <dgm:pt modelId="{5CFA9037-F2DB-4AA6-BBAD-11B2467FB6C8}" type="pres">
      <dgm:prSet presAssocID="{C71095EA-2967-42B4-80AC-DDA52E6B27E7}" presName="wedge6Tx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4815395A-AE0C-4859-86D8-B856F311537E}" type="presOf" srcId="{5A668887-7130-4534-AA99-7DF5210B4BDE}" destId="{C2153EA7-C85B-4017-97BA-8EF9BC2B14F4}" srcOrd="1" destOrd="0" presId="urn:microsoft.com/office/officeart/2005/8/layout/chart3"/>
    <dgm:cxn modelId="{70B5527B-39FB-409B-A946-4774FEDD41E7}" srcId="{C71095EA-2967-42B4-80AC-DDA52E6B27E7}" destId="{154DABBB-495C-4606-9C3F-8BA7C62E0F7F}" srcOrd="2" destOrd="0" parTransId="{6E1C5ED3-CC3A-46C2-9C41-BD185CEBA900}" sibTransId="{5C3B76FB-BC3B-492B-BB35-8BCAAA16539F}"/>
    <dgm:cxn modelId="{D93544FF-48FE-4F1E-B723-57BF72EF8BDD}" srcId="{C71095EA-2967-42B4-80AC-DDA52E6B27E7}" destId="{7F99F9CB-063A-4434-B686-99102F79F9F7}" srcOrd="0" destOrd="0" parTransId="{2FC6132C-0E92-4B44-A9E2-035B72479ED6}" sibTransId="{7E67A537-A11A-42D9-9493-C8120F1BC97D}"/>
    <dgm:cxn modelId="{E5E08232-E76B-40F9-8D26-58DFA7DD213E}" type="presOf" srcId="{05AE5CDD-5C4D-4F4F-B824-0AA0E0DA449E}" destId="{3AFA2AAC-1644-496E-AEA4-D50ECF4C03D2}" srcOrd="0" destOrd="0" presId="urn:microsoft.com/office/officeart/2005/8/layout/chart3"/>
    <dgm:cxn modelId="{AB3CCBAE-4426-4401-BD35-106E35BE976E}" type="presOf" srcId="{05AE5CDD-5C4D-4F4F-B824-0AA0E0DA449E}" destId="{61A149B2-DBAC-435F-AAFE-E5B4109BE505}" srcOrd="1" destOrd="0" presId="urn:microsoft.com/office/officeart/2005/8/layout/chart3"/>
    <dgm:cxn modelId="{8EF309F2-DBE8-4A33-92A8-1CE5A65F8A54}" type="presOf" srcId="{3DD43024-3861-437A-907A-C8C549EF58D7}" destId="{6B73ADEF-63CC-4967-931A-57F6B821348B}" srcOrd="0" destOrd="0" presId="urn:microsoft.com/office/officeart/2005/8/layout/chart3"/>
    <dgm:cxn modelId="{AAC3740D-73AA-44E8-9217-D43607819E61}" srcId="{C71095EA-2967-42B4-80AC-DDA52E6B27E7}" destId="{3DD43024-3861-437A-907A-C8C549EF58D7}" srcOrd="4" destOrd="0" parTransId="{D5FB5FB0-2A31-4070-B14F-8F0CB298F39D}" sibTransId="{562120DF-EB6F-441B-963B-543D5D24EE76}"/>
    <dgm:cxn modelId="{54A9E6AE-7AAF-4007-BDC5-45AFE21CF483}" type="presOf" srcId="{F188D364-160F-463A-9747-2F963C43C672}" destId="{8C090E5C-078D-4113-8EC7-C55FAE231D23}" srcOrd="0" destOrd="0" presId="urn:microsoft.com/office/officeart/2005/8/layout/chart3"/>
    <dgm:cxn modelId="{42FA385D-EB57-48D9-9AAF-2E526EF9DFC4}" type="presOf" srcId="{3DD43024-3861-437A-907A-C8C549EF58D7}" destId="{27629D52-668D-42F3-98EB-574F53A8280F}" srcOrd="1" destOrd="0" presId="urn:microsoft.com/office/officeart/2005/8/layout/chart3"/>
    <dgm:cxn modelId="{D15D76E3-93B8-40B5-BC51-C84B325EEF9F}" type="presOf" srcId="{F188D364-160F-463A-9747-2F963C43C672}" destId="{5CFA9037-F2DB-4AA6-BBAD-11B2467FB6C8}" srcOrd="1" destOrd="0" presId="urn:microsoft.com/office/officeart/2005/8/layout/chart3"/>
    <dgm:cxn modelId="{C2EEADF0-A9EA-44CE-874D-72C31EF12E49}" srcId="{C71095EA-2967-42B4-80AC-DDA52E6B27E7}" destId="{5A668887-7130-4534-AA99-7DF5210B4BDE}" srcOrd="3" destOrd="0" parTransId="{6D494070-0053-44D1-9D0B-160B467C59D4}" sibTransId="{AB2DC698-1DD5-4F5B-9C3C-02DC862140C3}"/>
    <dgm:cxn modelId="{0E7D5312-575D-4E98-98EE-AEFB617B238C}" type="presOf" srcId="{7F99F9CB-063A-4434-B686-99102F79F9F7}" destId="{7F359F63-AA88-4D6C-84F5-1C2844589389}" srcOrd="1" destOrd="0" presId="urn:microsoft.com/office/officeart/2005/8/layout/chart3"/>
    <dgm:cxn modelId="{CB978B50-C67C-44EF-856B-6C9869FEA0CF}" type="presOf" srcId="{154DABBB-495C-4606-9C3F-8BA7C62E0F7F}" destId="{6A3196D2-229E-4521-B480-AC4A1A90AA2D}" srcOrd="0" destOrd="0" presId="urn:microsoft.com/office/officeart/2005/8/layout/chart3"/>
    <dgm:cxn modelId="{390860AC-1E6B-42D3-B7D6-E80F50440060}" type="presOf" srcId="{5A668887-7130-4534-AA99-7DF5210B4BDE}" destId="{C46B41D1-153D-41C2-A519-04456ED43E12}" srcOrd="0" destOrd="0" presId="urn:microsoft.com/office/officeart/2005/8/layout/chart3"/>
    <dgm:cxn modelId="{E2099351-1537-4E08-B5BF-66661EB31294}" type="presOf" srcId="{C71095EA-2967-42B4-80AC-DDA52E6B27E7}" destId="{90D1BF68-7554-4067-9E99-E9CC80C6931C}" srcOrd="0" destOrd="0" presId="urn:microsoft.com/office/officeart/2005/8/layout/chart3"/>
    <dgm:cxn modelId="{F4888E8B-6EB3-485D-9D89-6899C739443F}" type="presOf" srcId="{7F99F9CB-063A-4434-B686-99102F79F9F7}" destId="{8D88AE70-89BB-4AEC-9E10-4884D1CF5B44}" srcOrd="0" destOrd="0" presId="urn:microsoft.com/office/officeart/2005/8/layout/chart3"/>
    <dgm:cxn modelId="{903908CD-A34F-426D-A8C1-85D3DA3D8229}" srcId="{C71095EA-2967-42B4-80AC-DDA52E6B27E7}" destId="{F188D364-160F-463A-9747-2F963C43C672}" srcOrd="5" destOrd="0" parTransId="{4C21A7FC-0099-4D45-8A69-B81781A9223B}" sibTransId="{FD254B4A-193B-4A3B-A4BB-B8502C55D6D0}"/>
    <dgm:cxn modelId="{BC8B8404-5BE6-489C-AF60-A8843D359BF0}" srcId="{C71095EA-2967-42B4-80AC-DDA52E6B27E7}" destId="{05AE5CDD-5C4D-4F4F-B824-0AA0E0DA449E}" srcOrd="1" destOrd="0" parTransId="{88277E2B-E602-4AE3-8165-4C793C677176}" sibTransId="{674291F3-38A8-407E-82AB-DE49492989CE}"/>
    <dgm:cxn modelId="{AA47DEBA-F0A8-4ED5-BF43-2AAF4DE29922}" type="presOf" srcId="{154DABBB-495C-4606-9C3F-8BA7C62E0F7F}" destId="{B118B7E5-48A3-47DD-895E-E19E3BFD5B62}" srcOrd="1" destOrd="0" presId="urn:microsoft.com/office/officeart/2005/8/layout/chart3"/>
    <dgm:cxn modelId="{B5C191CE-1172-4639-B1D6-E467BA0E1860}" type="presParOf" srcId="{90D1BF68-7554-4067-9E99-E9CC80C6931C}" destId="{8D88AE70-89BB-4AEC-9E10-4884D1CF5B44}" srcOrd="0" destOrd="0" presId="urn:microsoft.com/office/officeart/2005/8/layout/chart3"/>
    <dgm:cxn modelId="{886F5CE2-C82B-49FB-9014-1BF5ED0ACF79}" type="presParOf" srcId="{90D1BF68-7554-4067-9E99-E9CC80C6931C}" destId="{7F359F63-AA88-4D6C-84F5-1C2844589389}" srcOrd="1" destOrd="0" presId="urn:microsoft.com/office/officeart/2005/8/layout/chart3"/>
    <dgm:cxn modelId="{D34763E9-A1D9-4D97-87CC-5EA5312F001C}" type="presParOf" srcId="{90D1BF68-7554-4067-9E99-E9CC80C6931C}" destId="{3AFA2AAC-1644-496E-AEA4-D50ECF4C03D2}" srcOrd="2" destOrd="0" presId="urn:microsoft.com/office/officeart/2005/8/layout/chart3"/>
    <dgm:cxn modelId="{ED94C74C-2C53-43A4-9279-3960A208C42B}" type="presParOf" srcId="{90D1BF68-7554-4067-9E99-E9CC80C6931C}" destId="{61A149B2-DBAC-435F-AAFE-E5B4109BE505}" srcOrd="3" destOrd="0" presId="urn:microsoft.com/office/officeart/2005/8/layout/chart3"/>
    <dgm:cxn modelId="{486C18C2-43B3-4A9D-9E3F-CD77F6132253}" type="presParOf" srcId="{90D1BF68-7554-4067-9E99-E9CC80C6931C}" destId="{6A3196D2-229E-4521-B480-AC4A1A90AA2D}" srcOrd="4" destOrd="0" presId="urn:microsoft.com/office/officeart/2005/8/layout/chart3"/>
    <dgm:cxn modelId="{B66E0DED-988D-4C5F-8BFC-9B9959AD683E}" type="presParOf" srcId="{90D1BF68-7554-4067-9E99-E9CC80C6931C}" destId="{B118B7E5-48A3-47DD-895E-E19E3BFD5B62}" srcOrd="5" destOrd="0" presId="urn:microsoft.com/office/officeart/2005/8/layout/chart3"/>
    <dgm:cxn modelId="{30943064-5B4B-4D54-A27D-6C8040115B35}" type="presParOf" srcId="{90D1BF68-7554-4067-9E99-E9CC80C6931C}" destId="{C46B41D1-153D-41C2-A519-04456ED43E12}" srcOrd="6" destOrd="0" presId="urn:microsoft.com/office/officeart/2005/8/layout/chart3"/>
    <dgm:cxn modelId="{8BA4EFA0-B0AE-471A-9161-7796E26773BA}" type="presParOf" srcId="{90D1BF68-7554-4067-9E99-E9CC80C6931C}" destId="{C2153EA7-C85B-4017-97BA-8EF9BC2B14F4}" srcOrd="7" destOrd="0" presId="urn:microsoft.com/office/officeart/2005/8/layout/chart3"/>
    <dgm:cxn modelId="{9E89264A-ABAF-4B36-A7E3-3073F09D01F7}" type="presParOf" srcId="{90D1BF68-7554-4067-9E99-E9CC80C6931C}" destId="{6B73ADEF-63CC-4967-931A-57F6B821348B}" srcOrd="8" destOrd="0" presId="urn:microsoft.com/office/officeart/2005/8/layout/chart3"/>
    <dgm:cxn modelId="{8A2ED1F5-1879-4FD3-967F-548F614B69B6}" type="presParOf" srcId="{90D1BF68-7554-4067-9E99-E9CC80C6931C}" destId="{27629D52-668D-42F3-98EB-574F53A8280F}" srcOrd="9" destOrd="0" presId="urn:microsoft.com/office/officeart/2005/8/layout/chart3"/>
    <dgm:cxn modelId="{A107CFCC-6A5B-47CE-98B6-A95314DEA87F}" type="presParOf" srcId="{90D1BF68-7554-4067-9E99-E9CC80C6931C}" destId="{8C090E5C-078D-4113-8EC7-C55FAE231D23}" srcOrd="10" destOrd="0" presId="urn:microsoft.com/office/officeart/2005/8/layout/chart3"/>
    <dgm:cxn modelId="{5B9F8BCB-189F-43B1-BB1B-0C171BD15336}" type="presParOf" srcId="{90D1BF68-7554-4067-9E99-E9CC80C6931C}" destId="{5CFA9037-F2DB-4AA6-BBAD-11B2467FB6C8}" srcOrd="11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88AE70-89BB-4AEC-9E10-4884D1CF5B44}">
      <dsp:nvSpPr>
        <dsp:cNvPr id="0" name=""/>
        <dsp:cNvSpPr/>
      </dsp:nvSpPr>
      <dsp:spPr>
        <a:xfrm>
          <a:off x="1224125" y="381412"/>
          <a:ext cx="3291324" cy="3291324"/>
        </a:xfrm>
        <a:prstGeom prst="pie">
          <a:avLst>
            <a:gd name="adj1" fmla="val 16200000"/>
            <a:gd name="adj2" fmla="val 19800000"/>
          </a:avLst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4200" kern="1200" dirty="0"/>
        </a:p>
      </dsp:txBody>
      <dsp:txXfrm>
        <a:off x="2905051" y="734054"/>
        <a:ext cx="959969" cy="705283"/>
      </dsp:txXfrm>
    </dsp:sp>
    <dsp:sp modelId="{3AFA2AAC-1644-496E-AEA4-D50ECF4C03D2}">
      <dsp:nvSpPr>
        <dsp:cNvPr id="0" name=""/>
        <dsp:cNvSpPr/>
      </dsp:nvSpPr>
      <dsp:spPr>
        <a:xfrm>
          <a:off x="1221683" y="398289"/>
          <a:ext cx="3291324" cy="3291324"/>
        </a:xfrm>
        <a:prstGeom prst="pie">
          <a:avLst>
            <a:gd name="adj1" fmla="val 19800000"/>
            <a:gd name="adj2" fmla="val 1800000"/>
          </a:avLst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4000" kern="1200" dirty="0"/>
        </a:p>
      </dsp:txBody>
      <dsp:txXfrm>
        <a:off x="3474673" y="1710900"/>
        <a:ext cx="995233" cy="666101"/>
      </dsp:txXfrm>
    </dsp:sp>
    <dsp:sp modelId="{6A3196D2-229E-4521-B480-AC4A1A90AA2D}">
      <dsp:nvSpPr>
        <dsp:cNvPr id="0" name=""/>
        <dsp:cNvSpPr/>
      </dsp:nvSpPr>
      <dsp:spPr>
        <a:xfrm>
          <a:off x="1221683" y="398289"/>
          <a:ext cx="3291324" cy="3291324"/>
        </a:xfrm>
        <a:prstGeom prst="pie">
          <a:avLst>
            <a:gd name="adj1" fmla="val 1800000"/>
            <a:gd name="adj2" fmla="val 5400000"/>
          </a:avLst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4200" kern="1200" dirty="0"/>
        </a:p>
      </dsp:txBody>
      <dsp:txXfrm>
        <a:off x="2902610" y="2631687"/>
        <a:ext cx="959969" cy="705283"/>
      </dsp:txXfrm>
    </dsp:sp>
    <dsp:sp modelId="{C46B41D1-153D-41C2-A519-04456ED43E12}">
      <dsp:nvSpPr>
        <dsp:cNvPr id="0" name=""/>
        <dsp:cNvSpPr/>
      </dsp:nvSpPr>
      <dsp:spPr>
        <a:xfrm>
          <a:off x="1221683" y="398289"/>
          <a:ext cx="3291324" cy="3291324"/>
        </a:xfrm>
        <a:prstGeom prst="pie">
          <a:avLst>
            <a:gd name="adj1" fmla="val 5400000"/>
            <a:gd name="adj2" fmla="val 9000000"/>
          </a:avLst>
        </a:prstGeom>
        <a:solidFill>
          <a:srgbClr val="FFFF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4200" kern="1200" dirty="0"/>
        </a:p>
      </dsp:txBody>
      <dsp:txXfrm>
        <a:off x="1872112" y="2631687"/>
        <a:ext cx="959969" cy="705283"/>
      </dsp:txXfrm>
    </dsp:sp>
    <dsp:sp modelId="{6B73ADEF-63CC-4967-931A-57F6B821348B}">
      <dsp:nvSpPr>
        <dsp:cNvPr id="0" name=""/>
        <dsp:cNvSpPr/>
      </dsp:nvSpPr>
      <dsp:spPr>
        <a:xfrm>
          <a:off x="1221683" y="398289"/>
          <a:ext cx="3291324" cy="3291324"/>
        </a:xfrm>
        <a:prstGeom prst="pie">
          <a:avLst>
            <a:gd name="adj1" fmla="val 9000000"/>
            <a:gd name="adj2" fmla="val 12600000"/>
          </a:avLst>
        </a:prstGeom>
        <a:solidFill>
          <a:srgbClr val="FFFF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4000" kern="1200" dirty="0"/>
        </a:p>
      </dsp:txBody>
      <dsp:txXfrm>
        <a:off x="1272621" y="1710900"/>
        <a:ext cx="995233" cy="666101"/>
      </dsp:txXfrm>
    </dsp:sp>
    <dsp:sp modelId="{8C090E5C-078D-4113-8EC7-C55FAE231D23}">
      <dsp:nvSpPr>
        <dsp:cNvPr id="0" name=""/>
        <dsp:cNvSpPr/>
      </dsp:nvSpPr>
      <dsp:spPr>
        <a:xfrm>
          <a:off x="1224152" y="381404"/>
          <a:ext cx="3291324" cy="3291324"/>
        </a:xfrm>
        <a:prstGeom prst="pie">
          <a:avLst>
            <a:gd name="adj1" fmla="val 12600000"/>
            <a:gd name="adj2" fmla="val 1620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4200" kern="1200" dirty="0"/>
        </a:p>
      </dsp:txBody>
      <dsp:txXfrm>
        <a:off x="1874580" y="734046"/>
        <a:ext cx="959969" cy="7052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88AE70-89BB-4AEC-9E10-4884D1CF5B44}">
      <dsp:nvSpPr>
        <dsp:cNvPr id="0" name=""/>
        <dsp:cNvSpPr/>
      </dsp:nvSpPr>
      <dsp:spPr>
        <a:xfrm>
          <a:off x="1296129" y="433801"/>
          <a:ext cx="3413760" cy="3413760"/>
        </a:xfrm>
        <a:prstGeom prst="pie">
          <a:avLst>
            <a:gd name="adj1" fmla="val 16200000"/>
            <a:gd name="adj2" fmla="val 19800000"/>
          </a:avLst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4400" kern="1200" dirty="0"/>
        </a:p>
      </dsp:txBody>
      <dsp:txXfrm>
        <a:off x="3039585" y="799561"/>
        <a:ext cx="995680" cy="731520"/>
      </dsp:txXfrm>
    </dsp:sp>
    <dsp:sp modelId="{3AFA2AAC-1644-496E-AEA4-D50ECF4C03D2}">
      <dsp:nvSpPr>
        <dsp:cNvPr id="0" name=""/>
        <dsp:cNvSpPr/>
      </dsp:nvSpPr>
      <dsp:spPr>
        <a:xfrm>
          <a:off x="1290320" y="413105"/>
          <a:ext cx="3413760" cy="3413760"/>
        </a:xfrm>
        <a:prstGeom prst="pie">
          <a:avLst>
            <a:gd name="adj1" fmla="val 19800000"/>
            <a:gd name="adj2" fmla="val 1800000"/>
          </a:avLst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4100" kern="1200" dirty="0"/>
        </a:p>
      </dsp:txBody>
      <dsp:txXfrm>
        <a:off x="3627120" y="1774545"/>
        <a:ext cx="1032256" cy="690880"/>
      </dsp:txXfrm>
    </dsp:sp>
    <dsp:sp modelId="{6A3196D2-229E-4521-B480-AC4A1A90AA2D}">
      <dsp:nvSpPr>
        <dsp:cNvPr id="0" name=""/>
        <dsp:cNvSpPr/>
      </dsp:nvSpPr>
      <dsp:spPr>
        <a:xfrm>
          <a:off x="1290320" y="413105"/>
          <a:ext cx="3413760" cy="3413760"/>
        </a:xfrm>
        <a:prstGeom prst="pie">
          <a:avLst>
            <a:gd name="adj1" fmla="val 1800000"/>
            <a:gd name="adj2" fmla="val 5400000"/>
          </a:avLst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4400" kern="1200" dirty="0"/>
        </a:p>
      </dsp:txBody>
      <dsp:txXfrm>
        <a:off x="3033776" y="2729585"/>
        <a:ext cx="995680" cy="731520"/>
      </dsp:txXfrm>
    </dsp:sp>
    <dsp:sp modelId="{C46B41D1-153D-41C2-A519-04456ED43E12}">
      <dsp:nvSpPr>
        <dsp:cNvPr id="0" name=""/>
        <dsp:cNvSpPr/>
      </dsp:nvSpPr>
      <dsp:spPr>
        <a:xfrm>
          <a:off x="1290320" y="413105"/>
          <a:ext cx="3413760" cy="3413760"/>
        </a:xfrm>
        <a:prstGeom prst="pie">
          <a:avLst>
            <a:gd name="adj1" fmla="val 5400000"/>
            <a:gd name="adj2" fmla="val 9000000"/>
          </a:avLst>
        </a:prstGeom>
        <a:solidFill>
          <a:srgbClr val="FFFF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4400" kern="1200" dirty="0"/>
        </a:p>
      </dsp:txBody>
      <dsp:txXfrm>
        <a:off x="1964944" y="2729585"/>
        <a:ext cx="995680" cy="731520"/>
      </dsp:txXfrm>
    </dsp:sp>
    <dsp:sp modelId="{6B73ADEF-63CC-4967-931A-57F6B821348B}">
      <dsp:nvSpPr>
        <dsp:cNvPr id="0" name=""/>
        <dsp:cNvSpPr/>
      </dsp:nvSpPr>
      <dsp:spPr>
        <a:xfrm>
          <a:off x="1290320" y="413105"/>
          <a:ext cx="3413760" cy="3413760"/>
        </a:xfrm>
        <a:prstGeom prst="pie">
          <a:avLst>
            <a:gd name="adj1" fmla="val 9000000"/>
            <a:gd name="adj2" fmla="val 12600000"/>
          </a:avLst>
        </a:prstGeom>
        <a:solidFill>
          <a:srgbClr val="FFFF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4100" kern="1200" dirty="0"/>
        </a:p>
      </dsp:txBody>
      <dsp:txXfrm>
        <a:off x="1343152" y="1774545"/>
        <a:ext cx="1032256" cy="690880"/>
      </dsp:txXfrm>
    </dsp:sp>
    <dsp:sp modelId="{8C090E5C-078D-4113-8EC7-C55FAE231D23}">
      <dsp:nvSpPr>
        <dsp:cNvPr id="0" name=""/>
        <dsp:cNvSpPr/>
      </dsp:nvSpPr>
      <dsp:spPr>
        <a:xfrm>
          <a:off x="1296157" y="433792"/>
          <a:ext cx="3413760" cy="3413760"/>
        </a:xfrm>
        <a:prstGeom prst="pie">
          <a:avLst>
            <a:gd name="adj1" fmla="val 12600000"/>
            <a:gd name="adj2" fmla="val 1620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4400" kern="1200" dirty="0"/>
        </a:p>
      </dsp:txBody>
      <dsp:txXfrm>
        <a:off x="1970781" y="799552"/>
        <a:ext cx="995680" cy="731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FE4659-7985-49B0-AFB9-855F1780E650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openxmlformats.org/officeDocument/2006/relationships/diagramData" Target="../diagrams/data1.xml"/><Relationship Id="rId16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openxmlformats.org/officeDocument/2006/relationships/image" Target="../media/image7.png"/><Relationship Id="rId5" Type="http://schemas.openxmlformats.org/officeDocument/2006/relationships/diagramColors" Target="../diagrams/colors1.xml"/><Relationship Id="rId15" Type="http://schemas.openxmlformats.org/officeDocument/2006/relationships/image" Target="../media/image11.png"/><Relationship Id="rId10" Type="http://schemas.openxmlformats.org/officeDocument/2006/relationships/image" Target="../media/image6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wmf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openxmlformats.org/officeDocument/2006/relationships/image" Target="../media/image21.png"/><Relationship Id="rId5" Type="http://schemas.openxmlformats.org/officeDocument/2006/relationships/diagramColors" Target="../diagrams/colors2.xml"/><Relationship Id="rId15" Type="http://schemas.openxmlformats.org/officeDocument/2006/relationships/image" Target="../media/image24.png"/><Relationship Id="rId10" Type="http://schemas.openxmlformats.org/officeDocument/2006/relationships/image" Target="../media/image20.pn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9.png"/><Relationship Id="rId1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wmf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71667" y="980728"/>
            <a:ext cx="8496944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Sčítání zlomků se stejným jmenovatelem</a:t>
            </a:r>
            <a:endParaRPr lang="cs-CZ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633788366"/>
              </p:ext>
            </p:extLst>
          </p:nvPr>
        </p:nvGraphicFramePr>
        <p:xfrm>
          <a:off x="-763760" y="2339433"/>
          <a:ext cx="5832648" cy="39182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1169604" y="3166119"/>
                <a:ext cx="936104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 smtClean="0"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604" y="3166119"/>
                <a:ext cx="936104" cy="7861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652261" y="4019018"/>
                <a:ext cx="936104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 smtClean="0"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261" y="4019018"/>
                <a:ext cx="936104" cy="7861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1164803" y="5003832"/>
                <a:ext cx="936104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 smtClean="0"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4803" y="5003832"/>
                <a:ext cx="936104" cy="7861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2151685" y="4948206"/>
                <a:ext cx="936104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 smtClean="0"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1685" y="4948206"/>
                <a:ext cx="936104" cy="7861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2807804" y="4108000"/>
                <a:ext cx="936104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 smtClean="0"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7804" y="4108000"/>
                <a:ext cx="936104" cy="7861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2151685" y="3153610"/>
                <a:ext cx="936104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 smtClean="0"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1685" y="3153610"/>
                <a:ext cx="936104" cy="7861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4698977" y="2687386"/>
                <a:ext cx="3456384" cy="1027525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b="1" i="1" smtClean="0">
                              <a:ln>
                                <a:noFill/>
                              </a:ln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ln>
                                <a:noFill/>
                              </a:ln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𝟑</m:t>
                          </m:r>
                        </m:num>
                        <m:den>
                          <m:r>
                            <a:rPr lang="cs-CZ" sz="3200" b="1" i="0" smtClean="0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𝟔</m:t>
                          </m:r>
                        </m:den>
                      </m:f>
                      <m:r>
                        <a:rPr lang="cs-CZ" sz="3200" b="1" i="0" smtClean="0">
                          <a:latin typeface="Cambria Math"/>
                        </a:rPr>
                        <m:t> </m:t>
                      </m:r>
                      <m:r>
                        <a:rPr lang="cs-CZ" sz="3200" b="1" i="0" smtClean="0">
                          <a:ln>
                            <a:solidFill>
                              <a:schemeClr val="bg1"/>
                            </a:solidFill>
                          </a:ln>
                          <a:latin typeface="Cambria Math"/>
                        </a:rPr>
                        <m:t>+</m:t>
                      </m:r>
                      <m:r>
                        <a:rPr lang="cs-CZ" sz="3200" b="1" i="0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cs-CZ" sz="3200" b="1" i="1" smtClean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cs-CZ" sz="3200" b="1" i="0" smtClean="0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𝟔</m:t>
                          </m:r>
                        </m:den>
                      </m:f>
                      <m:r>
                        <a:rPr lang="cs-CZ" sz="3200" b="1" i="0" smtClean="0">
                          <a:latin typeface="Cambria Math"/>
                        </a:rPr>
                        <m:t> </m:t>
                      </m:r>
                      <m:r>
                        <a:rPr lang="cs-CZ" sz="3200" b="1" i="0" smtClean="0">
                          <a:ln>
                            <a:solidFill>
                              <a:schemeClr val="bg1"/>
                            </a:solidFill>
                          </a:ln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3200" b="1" i="1" smtClean="0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𝟓</m:t>
                          </m:r>
                        </m:num>
                        <m:den>
                          <m:r>
                            <a:rPr lang="cs-CZ" sz="3200" b="1" i="0" smtClean="0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cs-CZ" sz="3200" b="1" i="0" smtClean="0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cs-CZ" sz="3200" b="1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8977" y="2687386"/>
                <a:ext cx="3456384" cy="102752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4698977" y="3992326"/>
                <a:ext cx="3456384" cy="1017523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b="1" i="1" smtClean="0">
                              <a:ln>
                                <a:noFill/>
                              </a:ln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ln>
                                <a:noFill/>
                              </a:ln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𝟑</m:t>
                          </m:r>
                        </m:num>
                        <m:den>
                          <m:r>
                            <a:rPr lang="cs-CZ" sz="3200" b="1" i="0" smtClean="0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𝟔</m:t>
                          </m:r>
                        </m:den>
                      </m:f>
                      <m:r>
                        <a:rPr lang="cs-CZ" sz="3200" b="1" i="0" smtClean="0">
                          <a:latin typeface="Cambria Math"/>
                        </a:rPr>
                        <m:t> </m:t>
                      </m:r>
                      <m:r>
                        <a:rPr lang="cs-CZ" sz="3200" b="1" i="0" smtClean="0">
                          <a:ln>
                            <a:solidFill>
                              <a:schemeClr val="bg1"/>
                            </a:solidFill>
                          </a:ln>
                          <a:latin typeface="Cambria Math"/>
                        </a:rPr>
                        <m:t>+</m:t>
                      </m:r>
                      <m:r>
                        <a:rPr lang="cs-CZ" sz="3200" b="1" i="0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cs-CZ" sz="3200" b="1" i="1" smtClean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cs-CZ" sz="3200" b="1" i="0" smtClean="0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𝟔</m:t>
                          </m:r>
                        </m:den>
                      </m:f>
                      <m:r>
                        <a:rPr lang="cs-CZ" sz="3200" b="1" i="0" smtClean="0">
                          <a:latin typeface="Cambria Math"/>
                        </a:rPr>
                        <m:t> </m:t>
                      </m:r>
                      <m:r>
                        <a:rPr lang="cs-CZ" sz="3200" b="1" i="0" smtClean="0">
                          <a:ln>
                            <a:solidFill>
                              <a:schemeClr val="bg1"/>
                            </a:solidFill>
                          </a:ln>
                          <a:latin typeface="Cambria Math"/>
                        </a:rPr>
                        <m:t>+</m:t>
                      </m:r>
                      <m:r>
                        <a:rPr lang="cs-CZ" sz="3200" b="1" i="0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cs-CZ" sz="32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3200" b="1" i="1" smtClean="0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𝟔</m:t>
                          </m:r>
                        </m:den>
                      </m:f>
                      <m:r>
                        <a:rPr lang="cs-CZ" sz="32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3200" b="1" i="0" smtClean="0">
                          <a:ln>
                            <a:solidFill>
                              <a:schemeClr val="bg1"/>
                            </a:solidFill>
                          </a:ln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3200" b="1" i="1" smtClean="0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𝟔</m:t>
                          </m:r>
                        </m:num>
                        <m:den>
                          <m:r>
                            <a:rPr lang="cs-CZ" sz="3200" b="1" i="0" smtClean="0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cs-CZ" sz="3200" b="1" i="0" smtClean="0">
                              <a:ln>
                                <a:solidFill>
                                  <a:schemeClr val="bg1"/>
                                </a:solidFill>
                              </a:ln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cs-CZ" sz="3200" b="1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8977" y="3992326"/>
                <a:ext cx="3456384" cy="1017523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4167336" y="5229200"/>
                <a:ext cx="2376264" cy="10175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latin typeface="Cambria Math"/>
                            </a:rPr>
                            <m:t>𝟔</m:t>
                          </m:r>
                        </m:num>
                        <m:den>
                          <m:r>
                            <a:rPr lang="cs-CZ" sz="3200" b="1" i="0" smtClean="0">
                              <a:latin typeface="Cambria Math"/>
                            </a:rPr>
                            <m:t>𝟔</m:t>
                          </m:r>
                        </m:den>
                      </m:f>
                      <m:r>
                        <a:rPr lang="cs-CZ" sz="3200" b="1" i="0" smtClean="0">
                          <a:latin typeface="Cambria Math"/>
                        </a:rPr>
                        <m:t>=</m:t>
                      </m:r>
                      <m:r>
                        <a:rPr lang="cs-CZ" sz="3200" b="1" i="0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cs-CZ" sz="3200" b="1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7336" y="5229200"/>
                <a:ext cx="2376264" cy="1017523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C:\Users\spravce\AppData\Local\Microsoft\Windows\Temporary Internet Files\Content.IE5\TQ6QUI44\MC900438000[1].wmf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0098" y="5099383"/>
            <a:ext cx="1863725" cy="127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ovéPole 14"/>
          <p:cNvSpPr txBox="1"/>
          <p:nvPr/>
        </p:nvSpPr>
        <p:spPr>
          <a:xfrm>
            <a:off x="471666" y="1772816"/>
            <a:ext cx="8138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Lída snědla tři šestiny pizzy, Alena  dvě šestiny. JAKOU ČÁST PIZZY SNĚDLY OBĚ DÍVKY DOHROMADY?</a:t>
            </a:r>
            <a:endParaRPr lang="cs-CZ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59012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3" grpId="0">
        <p:bldAsOne/>
      </p:bldGraphic>
      <p:bldP spid="4" grpId="0"/>
      <p:bldP spid="5" grpId="0"/>
      <p:bldP spid="6" grpId="0"/>
      <p:bldP spid="7" grpId="0"/>
      <p:bldP spid="8" grpId="0"/>
      <p:bldP spid="9" grpId="0"/>
      <p:bldP spid="10" grpId="0" animBg="1"/>
      <p:bldP spid="11" grpId="0" animBg="1"/>
      <p:bldP spid="12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"/>
          <p:cNvGrpSpPr/>
          <p:nvPr/>
        </p:nvGrpSpPr>
        <p:grpSpPr>
          <a:xfrm>
            <a:off x="725305" y="1043517"/>
            <a:ext cx="7643360" cy="842442"/>
            <a:chOff x="725305" y="1043517"/>
            <a:chExt cx="7643360" cy="842442"/>
          </a:xfrm>
        </p:grpSpPr>
        <p:pic>
          <p:nvPicPr>
            <p:cNvPr id="2051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5305" y="1043518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63664" y="1052736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7784" y="1043519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4601" y="1043520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46387" y="1043522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53588" y="1043517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91947" y="1056228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30306" y="1056228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1" name="Skupina 20"/>
          <p:cNvGrpSpPr/>
          <p:nvPr/>
        </p:nvGrpSpPr>
        <p:grpSpPr>
          <a:xfrm>
            <a:off x="707860" y="2132856"/>
            <a:ext cx="7643360" cy="842442"/>
            <a:chOff x="725305" y="1043517"/>
            <a:chExt cx="7643360" cy="842442"/>
          </a:xfrm>
        </p:grpSpPr>
        <p:pic>
          <p:nvPicPr>
            <p:cNvPr id="22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5305" y="1043518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63664" y="1052736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7784" y="1043519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4601" y="1043520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46387" y="1043522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53588" y="1043517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91947" y="1056228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30306" y="1056228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Ovál 2"/>
          <p:cNvSpPr/>
          <p:nvPr/>
        </p:nvSpPr>
        <p:spPr>
          <a:xfrm>
            <a:off x="707860" y="764704"/>
            <a:ext cx="914400" cy="2448272"/>
          </a:xfrm>
          <a:prstGeom prst="ellipse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Ovál 30"/>
          <p:cNvSpPr/>
          <p:nvPr/>
        </p:nvSpPr>
        <p:spPr>
          <a:xfrm>
            <a:off x="1663664" y="764704"/>
            <a:ext cx="914400" cy="2448272"/>
          </a:xfrm>
          <a:prstGeom prst="ellipse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Ovál 31"/>
          <p:cNvSpPr/>
          <p:nvPr/>
        </p:nvSpPr>
        <p:spPr>
          <a:xfrm>
            <a:off x="2650188" y="764704"/>
            <a:ext cx="914400" cy="2448272"/>
          </a:xfrm>
          <a:prstGeom prst="ellipse">
            <a:avLst/>
          </a:prstGeom>
          <a:noFill/>
          <a:ln w="2857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Ovál 32"/>
          <p:cNvSpPr/>
          <p:nvPr/>
        </p:nvSpPr>
        <p:spPr>
          <a:xfrm>
            <a:off x="4552901" y="764704"/>
            <a:ext cx="914400" cy="2448272"/>
          </a:xfrm>
          <a:prstGeom prst="ellipse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vál 33"/>
          <p:cNvSpPr/>
          <p:nvPr/>
        </p:nvSpPr>
        <p:spPr>
          <a:xfrm>
            <a:off x="3596580" y="764704"/>
            <a:ext cx="914400" cy="2448272"/>
          </a:xfrm>
          <a:prstGeom prst="ellipse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Ovál 34"/>
          <p:cNvSpPr/>
          <p:nvPr/>
        </p:nvSpPr>
        <p:spPr>
          <a:xfrm>
            <a:off x="5548122" y="764704"/>
            <a:ext cx="914400" cy="2448272"/>
          </a:xfrm>
          <a:prstGeom prst="ellipse">
            <a:avLst/>
          </a:prstGeom>
          <a:noFill/>
          <a:ln w="285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Ovál 35"/>
          <p:cNvSpPr/>
          <p:nvPr/>
        </p:nvSpPr>
        <p:spPr>
          <a:xfrm>
            <a:off x="6498461" y="764704"/>
            <a:ext cx="914400" cy="2448272"/>
          </a:xfrm>
          <a:prstGeom prst="ellipse">
            <a:avLst/>
          </a:prstGeom>
          <a:noFill/>
          <a:ln w="285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vál 36"/>
          <p:cNvSpPr/>
          <p:nvPr/>
        </p:nvSpPr>
        <p:spPr>
          <a:xfrm>
            <a:off x="7451168" y="764704"/>
            <a:ext cx="914400" cy="2448272"/>
          </a:xfrm>
          <a:prstGeom prst="ellipse">
            <a:avLst/>
          </a:prstGeom>
          <a:noFill/>
          <a:ln w="285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693863" y="3717032"/>
                <a:ext cx="2808312" cy="1027717"/>
              </a:xfrm>
              <a:prstGeom prst="rect">
                <a:avLst/>
              </a:prstGeom>
              <a:solidFill>
                <a:srgbClr val="FFFF99"/>
              </a:solidFill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𝟑</m:t>
                          </m:r>
                        </m:num>
                        <m:den>
                          <m:r>
                            <a:rPr lang="cs-CZ" sz="3200" b="1" i="0" smtClean="0">
                              <a:latin typeface="Cambria Math"/>
                            </a:rPr>
                            <m:t>𝟖</m:t>
                          </m:r>
                        </m:den>
                      </m:f>
                      <m:r>
                        <a:rPr lang="cs-CZ" sz="3200" b="1" i="0" smtClean="0">
                          <a:latin typeface="Cambria Math"/>
                        </a:rPr>
                        <m:t> + </m:t>
                      </m:r>
                      <m:f>
                        <m:fPr>
                          <m:ctrlPr>
                            <a:rPr lang="cs-CZ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solidFill>
                                <a:srgbClr val="800080"/>
                              </a:solidFill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cs-CZ" sz="3200" b="1" i="0" smtClean="0">
                              <a:latin typeface="Cambria Math"/>
                            </a:rPr>
                            <m:t>𝟖</m:t>
                          </m:r>
                        </m:den>
                      </m:f>
                      <m:r>
                        <a:rPr lang="cs-CZ" sz="3200" b="1" i="0" smtClean="0">
                          <a:latin typeface="Cambria Math"/>
                        </a:rPr>
                        <m:t> = </m:t>
                      </m:r>
                      <m:f>
                        <m:fPr>
                          <m:ctrlPr>
                            <a:rPr lang="cs-CZ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latin typeface="Cambria Math"/>
                            </a:rPr>
                            <m:t>𝟓</m:t>
                          </m:r>
                        </m:num>
                        <m:den>
                          <m:r>
                            <a:rPr lang="cs-CZ" sz="3200" b="1" i="0" smtClean="0">
                              <a:latin typeface="Cambria Math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cs-CZ" sz="3200" b="1" dirty="0"/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863" y="3717032"/>
                <a:ext cx="2808312" cy="102771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ovéPole 38"/>
              <p:cNvSpPr txBox="1"/>
              <p:nvPr/>
            </p:nvSpPr>
            <p:spPr>
              <a:xfrm>
                <a:off x="4505515" y="3717031"/>
                <a:ext cx="3888979" cy="1027717"/>
              </a:xfrm>
              <a:prstGeom prst="rect">
                <a:avLst/>
              </a:prstGeom>
              <a:solidFill>
                <a:srgbClr val="FFFF99"/>
              </a:solidFill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𝟑</m:t>
                          </m:r>
                        </m:num>
                        <m:den>
                          <m:r>
                            <a:rPr lang="cs-CZ" sz="3200" b="1" i="0" smtClean="0">
                              <a:latin typeface="Cambria Math"/>
                            </a:rPr>
                            <m:t>𝟖</m:t>
                          </m:r>
                        </m:den>
                      </m:f>
                      <m:r>
                        <a:rPr lang="cs-CZ" sz="3200" b="1" i="0" smtClean="0">
                          <a:latin typeface="Cambria Math"/>
                        </a:rPr>
                        <m:t> + </m:t>
                      </m:r>
                      <m:f>
                        <m:fPr>
                          <m:ctrlPr>
                            <a:rPr lang="cs-CZ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solidFill>
                                <a:srgbClr val="800080"/>
                              </a:solidFill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cs-CZ" sz="3200" b="1" i="0" smtClean="0">
                              <a:latin typeface="Cambria Math"/>
                            </a:rPr>
                            <m:t>𝟖</m:t>
                          </m:r>
                        </m:den>
                      </m:f>
                      <m:r>
                        <a:rPr lang="cs-CZ" sz="3200" b="1" i="0" smtClean="0">
                          <a:latin typeface="Cambria Math"/>
                        </a:rPr>
                        <m:t> +</m:t>
                      </m:r>
                      <m:f>
                        <m:fPr>
                          <m:ctrlPr>
                            <a:rPr lang="cs-CZ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solidFill>
                                <a:srgbClr val="008000"/>
                              </a:solidFill>
                              <a:latin typeface="Cambria Math"/>
                            </a:rPr>
                            <m:t>𝟑</m:t>
                          </m:r>
                        </m:num>
                        <m:den>
                          <m:r>
                            <a:rPr lang="cs-CZ" sz="3200" b="1" i="0" smtClean="0">
                              <a:latin typeface="Cambria Math"/>
                            </a:rPr>
                            <m:t>𝟖</m:t>
                          </m:r>
                        </m:den>
                      </m:f>
                      <m:r>
                        <a:rPr lang="cs-CZ" sz="3200" b="1" i="0" smtClean="0">
                          <a:latin typeface="Cambria Math"/>
                        </a:rPr>
                        <m:t> = </m:t>
                      </m:r>
                      <m:f>
                        <m:fPr>
                          <m:ctrlPr>
                            <a:rPr lang="cs-CZ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𝟖</m:t>
                          </m:r>
                        </m:num>
                        <m:den>
                          <m:r>
                            <a:rPr lang="cs-CZ" sz="3200" b="1" i="0" smtClean="0">
                              <a:latin typeface="Cambria Math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cs-CZ" sz="3200" b="1" dirty="0"/>
              </a:p>
            </p:txBody>
          </p:sp>
        </mc:Choice>
        <mc:Fallback xmlns="">
          <p:sp>
            <p:nvSpPr>
              <p:cNvPr id="39" name="TextovéPole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5515" y="3717031"/>
                <a:ext cx="3888979" cy="102771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ovéPole 41"/>
              <p:cNvSpPr txBox="1"/>
              <p:nvPr/>
            </p:nvSpPr>
            <p:spPr>
              <a:xfrm>
                <a:off x="1835696" y="5165441"/>
                <a:ext cx="2808312" cy="10277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𝟖</m:t>
                          </m:r>
                        </m:num>
                        <m:den>
                          <m:r>
                            <a:rPr lang="cs-CZ" sz="3200" b="1" i="0" smtClean="0">
                              <a:latin typeface="Cambria Math"/>
                            </a:rPr>
                            <m:t>𝟖</m:t>
                          </m:r>
                        </m:den>
                      </m:f>
                      <m:r>
                        <a:rPr lang="cs-CZ" sz="3200" b="1" i="0" smtClean="0">
                          <a:latin typeface="Cambria Math"/>
                        </a:rPr>
                        <m:t> =</m:t>
                      </m:r>
                      <m:r>
                        <a:rPr lang="cs-CZ" sz="32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cs-CZ" sz="3200" b="1" dirty="0"/>
              </a:p>
            </p:txBody>
          </p:sp>
        </mc:Choice>
        <mc:Fallback xmlns="">
          <p:sp>
            <p:nvSpPr>
              <p:cNvPr id="42" name="TextovéPole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5696" y="5165441"/>
                <a:ext cx="2808312" cy="102771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3" name="Picture 2" descr="C:\Users\spravce\AppData\Local\Microsoft\Windows\Temporary Internet Files\Content.IE5\TQ6QUI44\MC900438000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2436" y="5044299"/>
            <a:ext cx="1863725" cy="127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8210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20" grpId="0" animBg="1"/>
      <p:bldP spid="39" grpId="0" animBg="1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71667" y="908720"/>
            <a:ext cx="8496944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Odčítání zlomků se stejným jmenovatelem</a:t>
            </a:r>
            <a:endParaRPr lang="cs-CZ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403930456"/>
              </p:ext>
            </p:extLst>
          </p:nvPr>
        </p:nvGraphicFramePr>
        <p:xfrm>
          <a:off x="-731845" y="2379943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1259632" y="3201250"/>
                <a:ext cx="936104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 smtClean="0"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201250"/>
                <a:ext cx="936104" cy="7861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661187" y="4077072"/>
                <a:ext cx="936104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 smtClean="0"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187" y="4077072"/>
                <a:ext cx="936104" cy="7861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1259632" y="5037138"/>
                <a:ext cx="936104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 smtClean="0"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5037138"/>
                <a:ext cx="936104" cy="7861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2316155" y="5039122"/>
                <a:ext cx="936104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 smtClean="0"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6155" y="5039122"/>
                <a:ext cx="936104" cy="7861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2915816" y="4007811"/>
                <a:ext cx="936104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 smtClean="0"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4007811"/>
                <a:ext cx="936104" cy="7861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2334681" y="3166120"/>
                <a:ext cx="936104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 smtClean="0"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4681" y="3166120"/>
                <a:ext cx="936104" cy="7861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4156584" y="3085576"/>
                <a:ext cx="2376264" cy="10175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1" smtClean="0">
                          <a:latin typeface="Cambria Math"/>
                        </a:rPr>
                        <m:t>𝟏</m:t>
                      </m:r>
                      <m:r>
                        <a:rPr lang="cs-CZ" sz="3200" b="1" i="0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cs-CZ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latin typeface="Cambria Math"/>
                            </a:rPr>
                            <m:t>𝟔</m:t>
                          </m:r>
                        </m:num>
                        <m:den>
                          <m:r>
                            <a:rPr lang="cs-CZ" sz="3200" b="1" i="0" smtClean="0"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cs-CZ" sz="3200" b="1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6584" y="3085576"/>
                <a:ext cx="2376264" cy="1017523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C:\Users\spravce\AppData\Local\Microsoft\Windows\Temporary Internet Files\Content.IE5\TQ6QUI44\MC900438000[1].wmf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199" y="2959337"/>
            <a:ext cx="1863725" cy="127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ovéPole 13"/>
          <p:cNvSpPr txBox="1"/>
          <p:nvPr/>
        </p:nvSpPr>
        <p:spPr>
          <a:xfrm>
            <a:off x="471666" y="1772816"/>
            <a:ext cx="8138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Obě dívky snědly dohromady pět šestin pizzy. JAKÁ ČÁST PIZZY ZŮSTALA LIBOROVI?</a:t>
            </a:r>
            <a:endParaRPr lang="cs-CZ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4687347" y="4793987"/>
                <a:ext cx="2736304" cy="1027525"/>
              </a:xfrm>
              <a:prstGeom prst="rect">
                <a:avLst/>
              </a:prstGeom>
              <a:solidFill>
                <a:srgbClr val="FFFF99"/>
              </a:solidFill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latin typeface="Cambria Math"/>
                            </a:rPr>
                            <m:t>𝟔</m:t>
                          </m:r>
                        </m:num>
                        <m:den>
                          <m:r>
                            <a:rPr lang="cs-CZ" sz="3200" b="1" i="0" smtClean="0">
                              <a:latin typeface="Cambria Math"/>
                            </a:rPr>
                            <m:t>𝟔</m:t>
                          </m:r>
                        </m:den>
                      </m:f>
                      <m:r>
                        <a:rPr lang="cs-CZ" sz="3200" b="1" i="0" smtClean="0">
                          <a:latin typeface="Cambria Math"/>
                        </a:rPr>
                        <m:t> − </m:t>
                      </m:r>
                      <m:f>
                        <m:fPr>
                          <m:ctrlPr>
                            <a:rPr lang="cs-CZ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latin typeface="Cambria Math"/>
                            </a:rPr>
                            <m:t>𝟓</m:t>
                          </m:r>
                        </m:num>
                        <m:den>
                          <m:r>
                            <a:rPr lang="cs-CZ" sz="3200" b="1" i="0" smtClean="0">
                              <a:latin typeface="Cambria Math"/>
                            </a:rPr>
                            <m:t>𝟔</m:t>
                          </m:r>
                        </m:den>
                      </m:f>
                      <m:r>
                        <a:rPr lang="cs-CZ" sz="3200" b="1" i="0" smtClean="0">
                          <a:latin typeface="Cambria Math"/>
                        </a:rPr>
                        <m:t> = </m:t>
                      </m:r>
                      <m:f>
                        <m:fPr>
                          <m:ctrlPr>
                            <a:rPr lang="cs-CZ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3200" b="1" i="0" smtClean="0"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cs-CZ" sz="3200" b="1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7347" y="4793987"/>
                <a:ext cx="2736304" cy="102752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  <a:ln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990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3" grpId="0">
        <p:bldAsOne/>
      </p:bldGraphic>
      <p:bldP spid="4" grpId="0"/>
      <p:bldP spid="5" grpId="0"/>
      <p:bldP spid="6" grpId="0"/>
      <p:bldP spid="7" grpId="0"/>
      <p:bldP spid="8" grpId="0"/>
      <p:bldP spid="9" grpId="0"/>
      <p:bldP spid="12" grpId="0"/>
      <p:bldP spid="14" grpId="0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"/>
          <p:cNvGrpSpPr/>
          <p:nvPr/>
        </p:nvGrpSpPr>
        <p:grpSpPr>
          <a:xfrm>
            <a:off x="725305" y="1043517"/>
            <a:ext cx="7643360" cy="842442"/>
            <a:chOff x="725305" y="1043517"/>
            <a:chExt cx="7643360" cy="842442"/>
          </a:xfrm>
        </p:grpSpPr>
        <p:pic>
          <p:nvPicPr>
            <p:cNvPr id="2051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5305" y="1043518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63664" y="1052736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7784" y="1043519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4601" y="1043520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46387" y="1043522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53588" y="1043517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91947" y="1056228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30306" y="1056228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1" name="Skupina 20"/>
          <p:cNvGrpSpPr/>
          <p:nvPr/>
        </p:nvGrpSpPr>
        <p:grpSpPr>
          <a:xfrm>
            <a:off x="707860" y="2132856"/>
            <a:ext cx="7643360" cy="842442"/>
            <a:chOff x="725305" y="1043517"/>
            <a:chExt cx="7643360" cy="842442"/>
          </a:xfrm>
        </p:grpSpPr>
        <p:pic>
          <p:nvPicPr>
            <p:cNvPr id="22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5305" y="1043518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63664" y="1052736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7784" y="1043519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4601" y="1043520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46387" y="1043522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53588" y="1043517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91947" y="1056228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3" descr="C:\Users\spravce\AppData\Local\Microsoft\Windows\Temporary Internet Files\Content.IE5\LSJT3K2V\MC900290043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30306" y="1056228"/>
              <a:ext cx="938359" cy="82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2915816" y="5229200"/>
                <a:ext cx="2808312" cy="1027717"/>
              </a:xfrm>
              <a:prstGeom prst="rect">
                <a:avLst/>
              </a:prstGeom>
              <a:solidFill>
                <a:srgbClr val="FFFF99"/>
              </a:solidFill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𝟖</m:t>
                          </m:r>
                        </m:num>
                        <m:den>
                          <m:r>
                            <a:rPr lang="cs-CZ" sz="3200" b="1" i="0" smtClean="0">
                              <a:latin typeface="Cambria Math"/>
                            </a:rPr>
                            <m:t>𝟖</m:t>
                          </m:r>
                        </m:den>
                      </m:f>
                      <m:r>
                        <a:rPr lang="cs-CZ" sz="3200" b="1" i="0" smtClean="0">
                          <a:latin typeface="Cambria Math"/>
                        </a:rPr>
                        <m:t>  −  </m:t>
                      </m:r>
                      <m:f>
                        <m:fPr>
                          <m:ctrlPr>
                            <a:rPr lang="cs-CZ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𝟑</m:t>
                          </m:r>
                        </m:num>
                        <m:den>
                          <m:r>
                            <a:rPr lang="cs-CZ" sz="3200" b="1" i="0" smtClean="0">
                              <a:latin typeface="Cambria Math"/>
                            </a:rPr>
                            <m:t>𝟖</m:t>
                          </m:r>
                        </m:den>
                      </m:f>
                      <m:r>
                        <a:rPr lang="cs-CZ" sz="3200" b="1" i="0" smtClean="0">
                          <a:latin typeface="Cambria Math"/>
                        </a:rPr>
                        <m:t> = </m:t>
                      </m:r>
                      <m:f>
                        <m:fPr>
                          <m:ctrlPr>
                            <a:rPr lang="cs-CZ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latin typeface="Cambria Math"/>
                            </a:rPr>
                            <m:t>𝟓</m:t>
                          </m:r>
                        </m:num>
                        <m:den>
                          <m:r>
                            <a:rPr lang="cs-CZ" sz="3200" b="1" i="0" smtClean="0">
                              <a:latin typeface="Cambria Math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cs-CZ" sz="3200" b="1" dirty="0"/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229200"/>
                <a:ext cx="2808312" cy="102771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ovéPole 41"/>
              <p:cNvSpPr txBox="1"/>
              <p:nvPr/>
            </p:nvSpPr>
            <p:spPr>
              <a:xfrm>
                <a:off x="1637949" y="3406125"/>
                <a:ext cx="2808312" cy="10177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1" i="1" smtClean="0">
                          <a:latin typeface="Cambria Math"/>
                        </a:rPr>
                        <m:t>𝟏</m:t>
                      </m:r>
                      <m:r>
                        <a:rPr lang="cs-CZ" sz="3200" b="1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cs-CZ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𝟖</m:t>
                          </m:r>
                        </m:num>
                        <m:den>
                          <m:r>
                            <a:rPr lang="cs-CZ" sz="3200" b="1" i="0" smtClean="0">
                              <a:latin typeface="Cambria Math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cs-CZ" sz="3200" b="1" dirty="0"/>
              </a:p>
            </p:txBody>
          </p:sp>
        </mc:Choice>
        <mc:Fallback xmlns="">
          <p:sp>
            <p:nvSpPr>
              <p:cNvPr id="42" name="TextovéPole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7949" y="3406125"/>
                <a:ext cx="2808312" cy="101771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3" name="Picture 2" descr="C:\Users\spravce\AppData\Local\Microsoft\Windows\Temporary Internet Files\Content.IE5\TQ6QUI44\MC900438000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222" y="3284984"/>
            <a:ext cx="1863725" cy="127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5" name="Skupina 44"/>
          <p:cNvGrpSpPr/>
          <p:nvPr/>
        </p:nvGrpSpPr>
        <p:grpSpPr>
          <a:xfrm>
            <a:off x="539552" y="764704"/>
            <a:ext cx="936104" cy="2304256"/>
            <a:chOff x="539552" y="764704"/>
            <a:chExt cx="936104" cy="2304256"/>
          </a:xfrm>
        </p:grpSpPr>
        <p:cxnSp>
          <p:nvCxnSpPr>
            <p:cNvPr id="6" name="Přímá spojnice 5"/>
            <p:cNvCxnSpPr/>
            <p:nvPr/>
          </p:nvCxnSpPr>
          <p:spPr>
            <a:xfrm flipV="1">
              <a:off x="539552" y="764704"/>
              <a:ext cx="936104" cy="230425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Přímá spojnice 37"/>
            <p:cNvCxnSpPr/>
            <p:nvPr/>
          </p:nvCxnSpPr>
          <p:spPr>
            <a:xfrm flipH="1" flipV="1">
              <a:off x="725306" y="764704"/>
              <a:ext cx="606336" cy="230425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Skupina 46"/>
          <p:cNvGrpSpPr/>
          <p:nvPr/>
        </p:nvGrpSpPr>
        <p:grpSpPr>
          <a:xfrm>
            <a:off x="1496526" y="764704"/>
            <a:ext cx="936104" cy="2304256"/>
            <a:chOff x="539552" y="764704"/>
            <a:chExt cx="936104" cy="2304256"/>
          </a:xfrm>
        </p:grpSpPr>
        <p:cxnSp>
          <p:nvCxnSpPr>
            <p:cNvPr id="48" name="Přímá spojnice 47"/>
            <p:cNvCxnSpPr/>
            <p:nvPr/>
          </p:nvCxnSpPr>
          <p:spPr>
            <a:xfrm flipV="1">
              <a:off x="539552" y="764704"/>
              <a:ext cx="936104" cy="230425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Přímá spojnice 48"/>
            <p:cNvCxnSpPr/>
            <p:nvPr/>
          </p:nvCxnSpPr>
          <p:spPr>
            <a:xfrm flipH="1" flipV="1">
              <a:off x="725306" y="764704"/>
              <a:ext cx="606336" cy="230425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Skupina 49"/>
          <p:cNvGrpSpPr/>
          <p:nvPr/>
        </p:nvGrpSpPr>
        <p:grpSpPr>
          <a:xfrm>
            <a:off x="2549516" y="765650"/>
            <a:ext cx="936104" cy="2304256"/>
            <a:chOff x="539552" y="764704"/>
            <a:chExt cx="936104" cy="2304256"/>
          </a:xfrm>
        </p:grpSpPr>
        <p:cxnSp>
          <p:nvCxnSpPr>
            <p:cNvPr id="51" name="Přímá spojnice 50"/>
            <p:cNvCxnSpPr/>
            <p:nvPr/>
          </p:nvCxnSpPr>
          <p:spPr>
            <a:xfrm flipV="1">
              <a:off x="539552" y="764704"/>
              <a:ext cx="936104" cy="230425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Přímá spojnice 51"/>
            <p:cNvCxnSpPr/>
            <p:nvPr/>
          </p:nvCxnSpPr>
          <p:spPr>
            <a:xfrm flipH="1" flipV="1">
              <a:off x="725306" y="764704"/>
              <a:ext cx="606336" cy="230425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43846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4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1264</TotalTime>
  <Words>46</Words>
  <Application>Microsoft Office PowerPoint</Application>
  <PresentationFormat>Předvádění na obrazovce (4:3)</PresentationFormat>
  <Paragraphs>26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9" baseType="lpstr">
      <vt:lpstr>Calibri</vt:lpstr>
      <vt:lpstr>Cambria Math</vt:lpstr>
      <vt:lpstr>Constantia</vt:lpstr>
      <vt:lpstr>Wingdings 2</vt:lpstr>
      <vt:lpstr>Tok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Jana Vondálová</dc:creator>
  <cp:lastModifiedBy>Lucka</cp:lastModifiedBy>
  <cp:revision>95</cp:revision>
  <dcterms:created xsi:type="dcterms:W3CDTF">2011-06-20T10:40:08Z</dcterms:created>
  <dcterms:modified xsi:type="dcterms:W3CDTF">2020-05-11T11:53:01Z</dcterms:modified>
</cp:coreProperties>
</file>