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9"/>
  </p:notesMasterIdLst>
  <p:sldIdLst>
    <p:sldId id="259" r:id="rId2"/>
    <p:sldId id="270" r:id="rId3"/>
    <p:sldId id="271" r:id="rId4"/>
    <p:sldId id="273" r:id="rId5"/>
    <p:sldId id="260" r:id="rId6"/>
    <p:sldId id="272" r:id="rId7"/>
    <p:sldId id="266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38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11E415-92E9-4348-90E4-550002717387}" type="datetimeFigureOut">
              <a:rPr lang="cs-CZ" smtClean="0"/>
              <a:pPr/>
              <a:t>26.05.2020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7106A-A9DB-49A6-84EB-8B9E2125E62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7310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26.05.2020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9361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26.05.2020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6999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26.05.2020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3201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26.05.2020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4719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26.05.2020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1547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26.05.2020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3331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26.05.2020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3152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26.05.2020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3144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26.05.2020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4343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26.05.2020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5468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26.05.2020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0752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CD3B8-8B97-4C13-ABBD-C0BF8712391E}" type="datetimeFigureOut">
              <a:rPr lang="cs-CZ" smtClean="0"/>
              <a:pPr/>
              <a:t>26.05.2020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208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tint val="40000"/>
            </a:schemeClr>
          </a:solidFill>
          <a:ln w="57150">
            <a:solidFill>
              <a:srgbClr val="7030A0"/>
            </a:solidFill>
          </a:ln>
        </p:spPr>
        <p:txBody>
          <a:bodyPr/>
          <a:lstStyle/>
          <a:p>
            <a:r>
              <a:rPr lang="cs-CZ" b="1" dirty="0" err="1" smtClean="0"/>
              <a:t>Present</a:t>
            </a:r>
            <a:r>
              <a:rPr lang="cs-CZ" b="1" dirty="0" smtClean="0"/>
              <a:t>  </a:t>
            </a:r>
            <a:r>
              <a:rPr lang="cs-CZ" b="1" dirty="0" err="1" smtClean="0"/>
              <a:t>continuous</a:t>
            </a:r>
            <a:r>
              <a:rPr lang="cs-CZ" b="1" dirty="0" smtClean="0"/>
              <a:t> - </a:t>
            </a:r>
            <a:r>
              <a:rPr lang="cs-CZ" b="1" dirty="0" err="1" smtClean="0"/>
              <a:t>affirmative</a:t>
            </a:r>
            <a:endParaRPr lang="cs-C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752528"/>
          </a:xfrm>
          <a:ln w="28575">
            <a:noFill/>
          </a:ln>
        </p:spPr>
        <p:txBody>
          <a:bodyPr>
            <a:normAutofit/>
          </a:bodyPr>
          <a:lstStyle/>
          <a:p>
            <a:endParaRPr lang="cs-CZ" dirty="0" smtClean="0"/>
          </a:p>
          <a:p>
            <a:pPr>
              <a:buNone/>
            </a:pPr>
            <a:r>
              <a:rPr lang="cs-CZ" dirty="0" smtClean="0"/>
              <a:t> Přítomný čas průběhový se tvoří slovesem </a:t>
            </a:r>
          </a:p>
          <a:p>
            <a:pPr>
              <a:buNone/>
            </a:pPr>
            <a:r>
              <a:rPr lang="cs-CZ" b="1" dirty="0" smtClean="0"/>
              <a:t> to</a:t>
            </a:r>
            <a:r>
              <a:rPr lang="cs-CZ" dirty="0" smtClean="0"/>
              <a:t> </a:t>
            </a:r>
            <a:r>
              <a:rPr lang="cs-CZ" b="1" dirty="0" err="1" smtClean="0"/>
              <a:t>be</a:t>
            </a:r>
            <a:r>
              <a:rPr lang="cs-CZ" dirty="0" smtClean="0"/>
              <a:t> a významovým slovesem s koncovkou </a:t>
            </a:r>
            <a:endParaRPr lang="cs-CZ" b="1" dirty="0" smtClean="0"/>
          </a:p>
          <a:p>
            <a:pPr>
              <a:buNone/>
            </a:pPr>
            <a:r>
              <a:rPr lang="cs-CZ" b="1" dirty="0" smtClean="0"/>
              <a:t> - ing</a:t>
            </a:r>
            <a:r>
              <a:rPr lang="cs-CZ" dirty="0" smtClean="0"/>
              <a:t>.</a:t>
            </a:r>
          </a:p>
          <a:p>
            <a:r>
              <a:rPr lang="cs-CZ" dirty="0" smtClean="0"/>
              <a:t> I </a:t>
            </a:r>
            <a:r>
              <a:rPr lang="cs-CZ" u="sng" dirty="0" err="1" smtClean="0"/>
              <a:t>am</a:t>
            </a:r>
            <a:r>
              <a:rPr lang="cs-CZ" dirty="0" smtClean="0"/>
              <a:t> </a:t>
            </a:r>
            <a:r>
              <a:rPr lang="cs-CZ" dirty="0" err="1" smtClean="0"/>
              <a:t>work</a:t>
            </a:r>
            <a:r>
              <a:rPr lang="cs-CZ" u="sng" dirty="0" err="1" smtClean="0"/>
              <a:t>ing</a:t>
            </a:r>
            <a:r>
              <a:rPr lang="cs-CZ" dirty="0" smtClean="0"/>
              <a:t>.</a:t>
            </a:r>
          </a:p>
          <a:p>
            <a:r>
              <a:rPr lang="cs-CZ" dirty="0" smtClean="0"/>
              <a:t>He </a:t>
            </a:r>
            <a:r>
              <a:rPr lang="cs-CZ" u="sng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watch</a:t>
            </a:r>
            <a:r>
              <a:rPr lang="cs-CZ" u="sng" dirty="0" err="1" smtClean="0"/>
              <a:t>ing</a:t>
            </a:r>
            <a:r>
              <a:rPr lang="cs-CZ" dirty="0" smtClean="0"/>
              <a:t> TV.</a:t>
            </a:r>
          </a:p>
          <a:p>
            <a:r>
              <a:rPr lang="cs-CZ" dirty="0" err="1" smtClean="0"/>
              <a:t>They</a:t>
            </a:r>
            <a:r>
              <a:rPr lang="cs-CZ" dirty="0" smtClean="0"/>
              <a:t> </a:t>
            </a:r>
            <a:r>
              <a:rPr lang="cs-CZ" u="sng" dirty="0" smtClean="0"/>
              <a:t>are</a:t>
            </a:r>
            <a:r>
              <a:rPr lang="cs-CZ" dirty="0" smtClean="0"/>
              <a:t> </a:t>
            </a:r>
            <a:r>
              <a:rPr lang="cs-CZ" dirty="0" err="1" smtClean="0"/>
              <a:t>sleep</a:t>
            </a:r>
            <a:r>
              <a:rPr lang="cs-CZ" u="sng" dirty="0" err="1" smtClean="0"/>
              <a:t>ing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1026" name="Picture 2" descr="G:\DUM\Obrazky\To have\owl_book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80728"/>
            <a:ext cx="1087589" cy="114812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tint val="40000"/>
            </a:schemeClr>
          </a:solidFill>
          <a:ln w="57150">
            <a:solidFill>
              <a:srgbClr val="7030A0"/>
            </a:solidFill>
          </a:ln>
        </p:spPr>
        <p:txBody>
          <a:bodyPr/>
          <a:lstStyle/>
          <a:p>
            <a:r>
              <a:rPr lang="cs-CZ" b="1" dirty="0" err="1" smtClean="0"/>
              <a:t>Present</a:t>
            </a:r>
            <a:r>
              <a:rPr lang="cs-CZ" b="1" dirty="0" smtClean="0"/>
              <a:t>  </a:t>
            </a:r>
            <a:r>
              <a:rPr lang="cs-CZ" b="1" dirty="0" err="1" smtClean="0"/>
              <a:t>continuous</a:t>
            </a:r>
            <a:r>
              <a:rPr lang="cs-CZ" b="1" dirty="0" smtClean="0"/>
              <a:t> - </a:t>
            </a:r>
            <a:r>
              <a:rPr lang="cs-CZ" b="1" dirty="0" err="1" smtClean="0"/>
              <a:t>affirmative</a:t>
            </a:r>
            <a:endParaRPr lang="cs-C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00200"/>
            <a:ext cx="8219256" cy="4781128"/>
          </a:xfrm>
          <a:ln w="28575">
            <a:noFill/>
          </a:ln>
        </p:spPr>
        <p:txBody>
          <a:bodyPr>
            <a:normAutofit/>
          </a:bodyPr>
          <a:lstStyle/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   U sloves končících na </a:t>
            </a:r>
            <a:r>
              <a:rPr lang="cs-CZ" b="1" dirty="0" smtClean="0"/>
              <a:t>-e </a:t>
            </a:r>
            <a:r>
              <a:rPr lang="cs-CZ" dirty="0" smtClean="0"/>
              <a:t>tuto koncovku        </a:t>
            </a:r>
            <a:r>
              <a:rPr lang="cs-CZ" b="1" dirty="0" smtClean="0"/>
              <a:t>vynecháme</a:t>
            </a:r>
            <a:r>
              <a:rPr lang="cs-CZ" dirty="0" smtClean="0"/>
              <a:t>.</a:t>
            </a:r>
          </a:p>
          <a:p>
            <a:r>
              <a:rPr lang="cs-CZ" dirty="0" smtClean="0"/>
              <a:t>   </a:t>
            </a:r>
            <a:r>
              <a:rPr lang="cs-CZ" dirty="0" err="1" smtClean="0"/>
              <a:t>make</a:t>
            </a:r>
            <a:r>
              <a:rPr lang="cs-CZ" dirty="0" smtClean="0"/>
              <a:t> – </a:t>
            </a:r>
            <a:r>
              <a:rPr lang="cs-CZ" dirty="0" err="1" smtClean="0"/>
              <a:t>making</a:t>
            </a:r>
            <a:endParaRPr lang="cs-CZ" dirty="0" smtClean="0"/>
          </a:p>
          <a:p>
            <a:r>
              <a:rPr lang="cs-CZ" dirty="0" smtClean="0"/>
              <a:t>   </a:t>
            </a:r>
            <a:r>
              <a:rPr lang="cs-CZ" dirty="0" err="1" smtClean="0"/>
              <a:t>dance</a:t>
            </a:r>
            <a:r>
              <a:rPr lang="cs-CZ" dirty="0" smtClean="0"/>
              <a:t> – dancing</a:t>
            </a:r>
          </a:p>
          <a:p>
            <a:r>
              <a:rPr lang="cs-CZ" dirty="0" smtClean="0"/>
              <a:t>   live – </a:t>
            </a:r>
            <a:r>
              <a:rPr lang="cs-CZ" dirty="0" err="1" smtClean="0"/>
              <a:t>living</a:t>
            </a:r>
            <a:r>
              <a:rPr lang="cs-CZ" dirty="0" smtClean="0"/>
              <a:t> </a:t>
            </a:r>
          </a:p>
          <a:p>
            <a:r>
              <a:rPr lang="cs-CZ" dirty="0" smtClean="0"/>
              <a:t>   </a:t>
            </a:r>
            <a:r>
              <a:rPr lang="cs-CZ" dirty="0" err="1" smtClean="0"/>
              <a:t>write</a:t>
            </a:r>
            <a:r>
              <a:rPr lang="cs-CZ" dirty="0" smtClean="0"/>
              <a:t> – </a:t>
            </a:r>
            <a:r>
              <a:rPr lang="cs-CZ" dirty="0" err="1" smtClean="0"/>
              <a:t>writing</a:t>
            </a:r>
            <a:endParaRPr lang="cs-CZ" dirty="0" smtClean="0"/>
          </a:p>
          <a:p>
            <a:r>
              <a:rPr lang="cs-CZ" dirty="0" smtClean="0"/>
              <a:t>   </a:t>
            </a:r>
            <a:r>
              <a:rPr lang="cs-CZ" dirty="0" err="1" smtClean="0"/>
              <a:t>have</a:t>
            </a:r>
            <a:r>
              <a:rPr lang="cs-CZ" dirty="0" smtClean="0"/>
              <a:t> - </a:t>
            </a:r>
            <a:r>
              <a:rPr lang="cs-CZ" dirty="0" err="1" smtClean="0"/>
              <a:t>having</a:t>
            </a:r>
            <a:endParaRPr lang="cs-CZ" dirty="0" smtClean="0"/>
          </a:p>
        </p:txBody>
      </p:sp>
      <p:pic>
        <p:nvPicPr>
          <p:cNvPr id="1026" name="Picture 2" descr="G:\DUM\Obrazky\To have\owl_book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80728"/>
            <a:ext cx="1087589" cy="114812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tint val="40000"/>
            </a:schemeClr>
          </a:solidFill>
          <a:ln w="57150">
            <a:solidFill>
              <a:srgbClr val="7030A0"/>
            </a:solidFill>
          </a:ln>
        </p:spPr>
        <p:txBody>
          <a:bodyPr/>
          <a:lstStyle/>
          <a:p>
            <a:r>
              <a:rPr lang="cs-CZ" b="1" dirty="0" err="1" smtClean="0"/>
              <a:t>Present</a:t>
            </a:r>
            <a:r>
              <a:rPr lang="cs-CZ" b="1" dirty="0" smtClean="0"/>
              <a:t>  </a:t>
            </a:r>
            <a:r>
              <a:rPr lang="cs-CZ" b="1" dirty="0" err="1" smtClean="0"/>
              <a:t>continuous</a:t>
            </a:r>
            <a:r>
              <a:rPr lang="cs-CZ" b="1" dirty="0" smtClean="0"/>
              <a:t> - </a:t>
            </a:r>
            <a:r>
              <a:rPr lang="cs-CZ" b="1" dirty="0" err="1" smtClean="0"/>
              <a:t>affirmative</a:t>
            </a:r>
            <a:endParaRPr lang="cs-C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00200"/>
            <a:ext cx="8219256" cy="4781128"/>
          </a:xfrm>
          <a:ln w="28575">
            <a:noFill/>
          </a:ln>
        </p:spPr>
        <p:txBody>
          <a:bodyPr>
            <a:normAutofit/>
          </a:bodyPr>
          <a:lstStyle/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   U sloves  s jednou krátkou samohláskou uprostřed se </a:t>
            </a:r>
            <a:r>
              <a:rPr lang="cs-CZ" b="1" dirty="0" smtClean="0"/>
              <a:t>koncová souhláska zdvojuje</a:t>
            </a:r>
            <a:r>
              <a:rPr lang="cs-CZ" dirty="0" smtClean="0"/>
              <a:t>.</a:t>
            </a:r>
          </a:p>
          <a:p>
            <a:r>
              <a:rPr lang="cs-CZ" dirty="0" smtClean="0"/>
              <a:t> </a:t>
            </a:r>
            <a:r>
              <a:rPr lang="cs-CZ" dirty="0" err="1" smtClean="0"/>
              <a:t>sit</a:t>
            </a:r>
            <a:r>
              <a:rPr lang="cs-CZ" dirty="0" smtClean="0"/>
              <a:t> – </a:t>
            </a:r>
            <a:r>
              <a:rPr lang="cs-CZ" dirty="0" err="1" smtClean="0"/>
              <a:t>si</a:t>
            </a:r>
            <a:r>
              <a:rPr lang="cs-CZ" u="sng" dirty="0" err="1" smtClean="0"/>
              <a:t>tt</a:t>
            </a:r>
            <a:r>
              <a:rPr lang="cs-CZ" dirty="0" err="1" smtClean="0"/>
              <a:t>ing</a:t>
            </a:r>
            <a:endParaRPr lang="cs-CZ" dirty="0" smtClean="0"/>
          </a:p>
          <a:p>
            <a:r>
              <a:rPr lang="cs-CZ" dirty="0" err="1" smtClean="0"/>
              <a:t>get</a:t>
            </a:r>
            <a:r>
              <a:rPr lang="cs-CZ" dirty="0" smtClean="0"/>
              <a:t> – </a:t>
            </a:r>
            <a:r>
              <a:rPr lang="cs-CZ" dirty="0" err="1" smtClean="0"/>
              <a:t>ge</a:t>
            </a:r>
            <a:r>
              <a:rPr lang="cs-CZ" u="sng" dirty="0" err="1" smtClean="0"/>
              <a:t>tt</a:t>
            </a:r>
            <a:r>
              <a:rPr lang="cs-CZ" dirty="0" err="1" smtClean="0"/>
              <a:t>ing</a:t>
            </a:r>
            <a:endParaRPr lang="cs-CZ" dirty="0" smtClean="0"/>
          </a:p>
          <a:p>
            <a:r>
              <a:rPr lang="cs-CZ" dirty="0" err="1" smtClean="0"/>
              <a:t>swim</a:t>
            </a:r>
            <a:r>
              <a:rPr lang="cs-CZ" dirty="0" smtClean="0"/>
              <a:t> – </a:t>
            </a:r>
            <a:r>
              <a:rPr lang="cs-CZ" dirty="0" err="1" smtClean="0"/>
              <a:t>swi</a:t>
            </a:r>
            <a:r>
              <a:rPr lang="cs-CZ" u="sng" dirty="0" err="1" smtClean="0"/>
              <a:t>mm</a:t>
            </a:r>
            <a:r>
              <a:rPr lang="cs-CZ" dirty="0" err="1" smtClean="0"/>
              <a:t>ing</a:t>
            </a:r>
            <a:endParaRPr lang="cs-CZ" dirty="0" smtClean="0"/>
          </a:p>
          <a:p>
            <a:r>
              <a:rPr lang="cs-CZ" dirty="0" smtClean="0"/>
              <a:t>set – </a:t>
            </a:r>
            <a:r>
              <a:rPr lang="cs-CZ" dirty="0" err="1" smtClean="0"/>
              <a:t>se</a:t>
            </a:r>
            <a:r>
              <a:rPr lang="cs-CZ" u="sng" dirty="0" err="1" smtClean="0"/>
              <a:t>tt</a:t>
            </a:r>
            <a:r>
              <a:rPr lang="cs-CZ" dirty="0" err="1" smtClean="0"/>
              <a:t>ing</a:t>
            </a:r>
            <a:endParaRPr lang="cs-CZ" dirty="0" smtClean="0"/>
          </a:p>
          <a:p>
            <a:r>
              <a:rPr lang="cs-CZ" dirty="0" smtClean="0"/>
              <a:t>put - </a:t>
            </a:r>
            <a:r>
              <a:rPr lang="cs-CZ" dirty="0" err="1" smtClean="0"/>
              <a:t>pu</a:t>
            </a:r>
            <a:r>
              <a:rPr lang="cs-CZ" u="sng" dirty="0" err="1" smtClean="0"/>
              <a:t>tt</a:t>
            </a:r>
            <a:r>
              <a:rPr lang="cs-CZ" dirty="0" err="1" smtClean="0"/>
              <a:t>ing</a:t>
            </a:r>
            <a:endParaRPr lang="cs-CZ" dirty="0" smtClean="0"/>
          </a:p>
        </p:txBody>
      </p:sp>
      <p:pic>
        <p:nvPicPr>
          <p:cNvPr id="1026" name="Picture 2" descr="G:\DUM\Obrazky\To have\owl_book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80728"/>
            <a:ext cx="1087589" cy="114812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38100">
            <a:solidFill>
              <a:srgbClr val="7030A0"/>
            </a:solidFill>
          </a:ln>
        </p:spPr>
        <p:txBody>
          <a:bodyPr/>
          <a:lstStyle/>
          <a:p>
            <a:r>
              <a:rPr lang="cs-CZ" b="1" dirty="0" err="1" smtClean="0"/>
              <a:t>Complete</a:t>
            </a:r>
            <a:r>
              <a:rPr lang="cs-CZ" b="1" dirty="0" smtClean="0"/>
              <a:t> </a:t>
            </a:r>
            <a:r>
              <a:rPr lang="cs-CZ" b="1" dirty="0" err="1" smtClean="0"/>
              <a:t>the</a:t>
            </a:r>
            <a:r>
              <a:rPr lang="cs-CZ" b="1" dirty="0" smtClean="0"/>
              <a:t> </a:t>
            </a:r>
            <a:r>
              <a:rPr lang="cs-CZ" b="1" dirty="0" err="1" smtClean="0"/>
              <a:t>correct</a:t>
            </a:r>
            <a:r>
              <a:rPr lang="cs-CZ" b="1" dirty="0" smtClean="0"/>
              <a:t> </a:t>
            </a:r>
            <a:r>
              <a:rPr lang="cs-CZ" b="1" dirty="0" err="1" smtClean="0"/>
              <a:t>forms</a:t>
            </a:r>
            <a:r>
              <a:rPr lang="cs-CZ" b="1" dirty="0" smtClean="0"/>
              <a:t>:</a:t>
            </a:r>
            <a:endParaRPr lang="cs-CZ" b="1" dirty="0"/>
          </a:p>
        </p:txBody>
      </p:sp>
      <p:graphicFrame>
        <p:nvGraphicFramePr>
          <p:cNvPr id="17" name="Tabulka 16"/>
          <p:cNvGraphicFramePr>
            <a:graphicFrameLocks noGrp="1"/>
          </p:cNvGraphicFramePr>
          <p:nvPr/>
        </p:nvGraphicFramePr>
        <p:xfrm>
          <a:off x="1907704" y="1556792"/>
          <a:ext cx="5400600" cy="4848984"/>
        </p:xfrm>
        <a:graphic>
          <a:graphicData uri="http://schemas.openxmlformats.org/drawingml/2006/table">
            <a:tbl>
              <a:tblPr bandRow="1">
                <a:tableStyleId>{00A15C55-8517-42AA-B614-E9B94910E393}</a:tableStyleId>
              </a:tblPr>
              <a:tblGrid>
                <a:gridCol w="2700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0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6123">
                <a:tc>
                  <a:txBody>
                    <a:bodyPr/>
                    <a:lstStyle/>
                    <a:p>
                      <a:r>
                        <a:rPr lang="cs-CZ" sz="3200" b="1" dirty="0" smtClean="0"/>
                        <a:t>infinitiv</a:t>
                      </a:r>
                      <a:endParaRPr lang="cs-CZ" sz="3200" b="1" dirty="0"/>
                    </a:p>
                  </a:txBody>
                  <a:tcPr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3200" b="1" baseline="0" dirty="0" smtClean="0"/>
                        <a:t> - </a:t>
                      </a:r>
                      <a:r>
                        <a:rPr lang="cs-CZ" sz="3200" b="1" baseline="0" dirty="0" err="1" smtClean="0"/>
                        <a:t>ing</a:t>
                      </a:r>
                      <a:r>
                        <a:rPr lang="cs-CZ" sz="3200" b="1" baseline="0" dirty="0" smtClean="0"/>
                        <a:t> </a:t>
                      </a:r>
                      <a:r>
                        <a:rPr lang="cs-CZ" sz="3200" b="1" baseline="0" dirty="0" err="1" smtClean="0"/>
                        <a:t>form</a:t>
                      </a:r>
                      <a:endParaRPr lang="cs-CZ" sz="3200" b="1" dirty="0"/>
                    </a:p>
                  </a:txBody>
                  <a:tcPr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6123">
                <a:tc>
                  <a:txBody>
                    <a:bodyPr/>
                    <a:lstStyle/>
                    <a:p>
                      <a:r>
                        <a:rPr lang="cs-CZ" sz="3200" dirty="0" err="1" smtClean="0"/>
                        <a:t>get</a:t>
                      </a:r>
                      <a:endParaRPr lang="cs-CZ" sz="3200" dirty="0"/>
                    </a:p>
                  </a:txBody>
                  <a:tcPr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200" dirty="0"/>
                    </a:p>
                  </a:txBody>
                  <a:tcPr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6123">
                <a:tc>
                  <a:txBody>
                    <a:bodyPr/>
                    <a:lstStyle/>
                    <a:p>
                      <a:r>
                        <a:rPr lang="cs-CZ" sz="3200" dirty="0" err="1" smtClean="0"/>
                        <a:t>make</a:t>
                      </a:r>
                      <a:endParaRPr lang="cs-CZ" sz="3200" dirty="0"/>
                    </a:p>
                  </a:txBody>
                  <a:tcPr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200" dirty="0"/>
                    </a:p>
                  </a:txBody>
                  <a:tcPr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6123">
                <a:tc>
                  <a:txBody>
                    <a:bodyPr/>
                    <a:lstStyle/>
                    <a:p>
                      <a:r>
                        <a:rPr lang="cs-CZ" sz="3200" dirty="0" err="1" smtClean="0"/>
                        <a:t>sit</a:t>
                      </a:r>
                      <a:endParaRPr lang="cs-CZ" sz="3200" dirty="0"/>
                    </a:p>
                  </a:txBody>
                  <a:tcPr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200" dirty="0"/>
                    </a:p>
                  </a:txBody>
                  <a:tcPr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6123">
                <a:tc>
                  <a:txBody>
                    <a:bodyPr/>
                    <a:lstStyle/>
                    <a:p>
                      <a:r>
                        <a:rPr lang="cs-CZ" sz="3200" dirty="0" smtClean="0"/>
                        <a:t>do</a:t>
                      </a:r>
                      <a:endParaRPr lang="cs-CZ" sz="3200" dirty="0"/>
                    </a:p>
                  </a:txBody>
                  <a:tcPr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200" dirty="0"/>
                    </a:p>
                  </a:txBody>
                  <a:tcPr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6123">
                <a:tc>
                  <a:txBody>
                    <a:bodyPr/>
                    <a:lstStyle/>
                    <a:p>
                      <a:r>
                        <a:rPr lang="cs-CZ" sz="3200" dirty="0" err="1" smtClean="0"/>
                        <a:t>take</a:t>
                      </a:r>
                      <a:endParaRPr lang="cs-CZ" sz="3200" dirty="0"/>
                    </a:p>
                  </a:txBody>
                  <a:tcPr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200" dirty="0"/>
                    </a:p>
                  </a:txBody>
                  <a:tcPr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6123">
                <a:tc>
                  <a:txBody>
                    <a:bodyPr/>
                    <a:lstStyle/>
                    <a:p>
                      <a:r>
                        <a:rPr lang="cs-CZ" sz="3200" dirty="0" err="1" smtClean="0"/>
                        <a:t>swim</a:t>
                      </a:r>
                      <a:endParaRPr lang="cs-CZ" sz="3200" dirty="0"/>
                    </a:p>
                  </a:txBody>
                  <a:tcPr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200" dirty="0"/>
                    </a:p>
                  </a:txBody>
                  <a:tcPr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6123">
                <a:tc>
                  <a:txBody>
                    <a:bodyPr/>
                    <a:lstStyle/>
                    <a:p>
                      <a:r>
                        <a:rPr lang="cs-CZ" sz="3200" dirty="0" err="1" smtClean="0"/>
                        <a:t>dance</a:t>
                      </a:r>
                      <a:endParaRPr lang="cs-CZ" sz="3200" dirty="0"/>
                    </a:p>
                  </a:txBody>
                  <a:tcPr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200" dirty="0"/>
                    </a:p>
                  </a:txBody>
                  <a:tcPr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38100">
            <a:solidFill>
              <a:srgbClr val="7030A0"/>
            </a:solidFill>
          </a:ln>
        </p:spPr>
        <p:txBody>
          <a:bodyPr>
            <a:normAutofit/>
          </a:bodyPr>
          <a:lstStyle/>
          <a:p>
            <a:r>
              <a:rPr lang="cs-CZ" b="1" dirty="0" smtClean="0"/>
              <a:t>Complete </a:t>
            </a:r>
            <a:r>
              <a:rPr lang="cs-CZ" b="1" dirty="0" err="1" smtClean="0"/>
              <a:t>the</a:t>
            </a:r>
            <a:r>
              <a:rPr lang="cs-CZ" b="1" dirty="0" smtClean="0"/>
              <a:t> </a:t>
            </a:r>
            <a:r>
              <a:rPr lang="cs-CZ" b="1" dirty="0" err="1" smtClean="0"/>
              <a:t>correct</a:t>
            </a:r>
            <a:r>
              <a:rPr lang="cs-CZ" b="1" dirty="0" smtClean="0"/>
              <a:t> </a:t>
            </a:r>
            <a:r>
              <a:rPr lang="cs-CZ" b="1" dirty="0" err="1" smtClean="0"/>
              <a:t>forms</a:t>
            </a:r>
            <a:r>
              <a:rPr lang="cs-CZ" b="1" dirty="0" smtClean="0"/>
              <a:t>:</a:t>
            </a:r>
            <a:endParaRPr lang="cs-C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00200"/>
            <a:ext cx="8219256" cy="49251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err="1" smtClean="0"/>
              <a:t>She</a:t>
            </a:r>
            <a:r>
              <a:rPr lang="cs-CZ" dirty="0" smtClean="0"/>
              <a:t> __________________ a bus.( </a:t>
            </a:r>
            <a:r>
              <a:rPr lang="cs-CZ" dirty="0" err="1" smtClean="0"/>
              <a:t>wait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)</a:t>
            </a:r>
          </a:p>
          <a:p>
            <a:pPr>
              <a:buNone/>
            </a:pPr>
            <a:r>
              <a:rPr lang="cs-CZ" dirty="0" smtClean="0"/>
              <a:t>I _________________ to </a:t>
            </a:r>
            <a:r>
              <a:rPr lang="cs-CZ" dirty="0" err="1" smtClean="0"/>
              <a:t>school</a:t>
            </a:r>
            <a:r>
              <a:rPr lang="cs-CZ" dirty="0" smtClean="0"/>
              <a:t>.( go )</a:t>
            </a:r>
          </a:p>
          <a:p>
            <a:pPr>
              <a:buNone/>
            </a:pPr>
            <a:r>
              <a:rPr lang="cs-CZ" dirty="0" err="1" smtClean="0"/>
              <a:t>Mum</a:t>
            </a:r>
            <a:r>
              <a:rPr lang="cs-CZ" dirty="0" smtClean="0"/>
              <a:t> ________________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kitchen</a:t>
            </a:r>
            <a:r>
              <a:rPr lang="cs-CZ" dirty="0" smtClean="0"/>
              <a:t>.( </a:t>
            </a:r>
            <a:r>
              <a:rPr lang="cs-CZ" dirty="0" err="1" smtClean="0"/>
              <a:t>sit</a:t>
            </a:r>
            <a:r>
              <a:rPr lang="cs-CZ" dirty="0" smtClean="0"/>
              <a:t> )</a:t>
            </a:r>
          </a:p>
          <a:p>
            <a:pPr>
              <a:buNone/>
            </a:pPr>
            <a:r>
              <a:rPr lang="cs-CZ" dirty="0" err="1" smtClean="0"/>
              <a:t>Children</a:t>
            </a:r>
            <a:r>
              <a:rPr lang="cs-CZ" dirty="0" smtClean="0"/>
              <a:t>________________in </a:t>
            </a:r>
            <a:r>
              <a:rPr lang="cs-CZ" dirty="0" err="1" smtClean="0"/>
              <a:t>the</a:t>
            </a:r>
            <a:r>
              <a:rPr lang="cs-CZ" dirty="0" smtClean="0"/>
              <a:t> park.( </a:t>
            </a:r>
            <a:r>
              <a:rPr lang="cs-CZ" dirty="0" err="1" smtClean="0"/>
              <a:t>dance</a:t>
            </a:r>
            <a:r>
              <a:rPr lang="cs-CZ" dirty="0" smtClean="0"/>
              <a:t> )</a:t>
            </a:r>
          </a:p>
          <a:p>
            <a:pPr>
              <a:buNone/>
            </a:pPr>
            <a:r>
              <a:rPr lang="cs-CZ" dirty="0" err="1" smtClean="0"/>
              <a:t>We</a:t>
            </a:r>
            <a:r>
              <a:rPr lang="cs-CZ" dirty="0" smtClean="0"/>
              <a:t>_________________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river</a:t>
            </a:r>
            <a:r>
              <a:rPr lang="cs-CZ" dirty="0" smtClean="0"/>
              <a:t>.( </a:t>
            </a:r>
            <a:r>
              <a:rPr lang="cs-CZ" dirty="0" err="1" smtClean="0"/>
              <a:t>swim</a:t>
            </a:r>
            <a:r>
              <a:rPr lang="cs-CZ" dirty="0" smtClean="0"/>
              <a:t> )</a:t>
            </a:r>
          </a:p>
          <a:p>
            <a:pPr>
              <a:buNone/>
            </a:pPr>
            <a:r>
              <a:rPr lang="cs-CZ" dirty="0" smtClean="0"/>
              <a:t>Her </a:t>
            </a:r>
            <a:r>
              <a:rPr lang="cs-CZ" dirty="0" err="1" smtClean="0"/>
              <a:t>brother</a:t>
            </a:r>
            <a:r>
              <a:rPr lang="cs-CZ" dirty="0" smtClean="0"/>
              <a:t>_______________ a </a:t>
            </a:r>
            <a:r>
              <a:rPr lang="cs-CZ" dirty="0" err="1" smtClean="0"/>
              <a:t>shower</a:t>
            </a:r>
            <a:r>
              <a:rPr lang="cs-CZ" dirty="0" smtClean="0"/>
              <a:t>.( </a:t>
            </a:r>
            <a:r>
              <a:rPr lang="cs-CZ" dirty="0" err="1" smtClean="0"/>
              <a:t>have</a:t>
            </a:r>
            <a:r>
              <a:rPr lang="cs-CZ" dirty="0" smtClean="0"/>
              <a:t> )</a:t>
            </a:r>
          </a:p>
          <a:p>
            <a:pPr>
              <a:buNone/>
            </a:pPr>
            <a:r>
              <a:rPr lang="cs-CZ" dirty="0" smtClean="0"/>
              <a:t>Jane__________________ </a:t>
            </a:r>
            <a:r>
              <a:rPr lang="cs-CZ" dirty="0" err="1" smtClean="0"/>
              <a:t>now</a:t>
            </a:r>
            <a:r>
              <a:rPr lang="cs-CZ" dirty="0" smtClean="0"/>
              <a:t>.( </a:t>
            </a:r>
            <a:r>
              <a:rPr lang="cs-CZ" dirty="0" err="1" smtClean="0"/>
              <a:t>get</a:t>
            </a:r>
            <a:r>
              <a:rPr lang="cs-CZ" dirty="0" smtClean="0"/>
              <a:t> </a:t>
            </a:r>
            <a:r>
              <a:rPr lang="cs-CZ" dirty="0" err="1" smtClean="0"/>
              <a:t>dressed</a:t>
            </a:r>
            <a:r>
              <a:rPr lang="cs-CZ" dirty="0" smtClean="0"/>
              <a:t> )</a:t>
            </a:r>
          </a:p>
          <a:p>
            <a:pPr>
              <a:buNone/>
            </a:pPr>
            <a:r>
              <a:rPr lang="cs-CZ" dirty="0" smtClean="0"/>
              <a:t>John </a:t>
            </a:r>
            <a:r>
              <a:rPr lang="cs-CZ" dirty="0" err="1" smtClean="0"/>
              <a:t>and</a:t>
            </a:r>
            <a:r>
              <a:rPr lang="cs-CZ" dirty="0" smtClean="0"/>
              <a:t> Rob________________  </a:t>
            </a:r>
            <a:r>
              <a:rPr lang="cs-CZ" dirty="0" err="1" smtClean="0"/>
              <a:t>late</a:t>
            </a:r>
            <a:r>
              <a:rPr lang="cs-CZ" dirty="0" smtClean="0"/>
              <a:t>.( </a:t>
            </a:r>
            <a:r>
              <a:rPr lang="cs-CZ" dirty="0" err="1" smtClean="0"/>
              <a:t>get</a:t>
            </a:r>
            <a:r>
              <a:rPr lang="cs-CZ" dirty="0" smtClean="0"/>
              <a:t> </a:t>
            </a:r>
            <a:r>
              <a:rPr lang="cs-CZ" dirty="0" err="1" smtClean="0"/>
              <a:t>up</a:t>
            </a:r>
            <a:r>
              <a:rPr lang="cs-CZ" dirty="0" smtClean="0"/>
              <a:t> )</a:t>
            </a:r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tint val="40000"/>
            </a:schemeClr>
          </a:solidFill>
          <a:ln w="57150">
            <a:solidFill>
              <a:srgbClr val="7030A0"/>
            </a:solidFill>
          </a:ln>
        </p:spPr>
        <p:txBody>
          <a:bodyPr/>
          <a:lstStyle/>
          <a:p>
            <a:r>
              <a:rPr lang="cs-CZ" b="1" dirty="0" err="1" smtClean="0"/>
              <a:t>Short</a:t>
            </a:r>
            <a:r>
              <a:rPr lang="cs-CZ" b="1" dirty="0" smtClean="0"/>
              <a:t>  </a:t>
            </a:r>
            <a:r>
              <a:rPr lang="cs-CZ" b="1" dirty="0" err="1" smtClean="0"/>
              <a:t>forms</a:t>
            </a:r>
            <a:endParaRPr lang="cs-C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28575">
            <a:noFill/>
          </a:ln>
        </p:spPr>
        <p:txBody>
          <a:bodyPr>
            <a:normAutofit/>
          </a:bodyPr>
          <a:lstStyle/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u="sng" dirty="0" smtClean="0"/>
              <a:t>I </a:t>
            </a:r>
            <a:r>
              <a:rPr lang="cs-CZ" u="sng" dirty="0" err="1" smtClean="0"/>
              <a:t>am</a:t>
            </a:r>
            <a:r>
              <a:rPr lang="cs-CZ" u="sng" dirty="0" smtClean="0"/>
              <a:t> </a:t>
            </a:r>
            <a:r>
              <a:rPr lang="cs-CZ" dirty="0" err="1" smtClean="0"/>
              <a:t>washing</a:t>
            </a:r>
            <a:r>
              <a:rPr lang="cs-CZ" dirty="0" smtClean="0"/>
              <a:t> </a:t>
            </a:r>
            <a:r>
              <a:rPr lang="cs-CZ" dirty="0" err="1" smtClean="0"/>
              <a:t>up</a:t>
            </a:r>
            <a:r>
              <a:rPr lang="cs-CZ" dirty="0" smtClean="0"/>
              <a:t>. -</a:t>
            </a:r>
            <a:r>
              <a:rPr lang="cs-CZ" u="sng" dirty="0" smtClean="0"/>
              <a:t> I‘m </a:t>
            </a:r>
            <a:r>
              <a:rPr lang="cs-CZ" dirty="0" err="1" smtClean="0"/>
              <a:t>washing</a:t>
            </a:r>
            <a:r>
              <a:rPr lang="cs-CZ" dirty="0" smtClean="0"/>
              <a:t> </a:t>
            </a:r>
            <a:r>
              <a:rPr lang="cs-CZ" dirty="0" err="1" smtClean="0"/>
              <a:t>up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u="sng" dirty="0" err="1" smtClean="0"/>
              <a:t>You</a:t>
            </a:r>
            <a:r>
              <a:rPr lang="cs-CZ" u="sng" dirty="0" smtClean="0"/>
              <a:t> are </a:t>
            </a:r>
            <a:r>
              <a:rPr lang="cs-CZ" dirty="0" err="1" smtClean="0"/>
              <a:t>getting</a:t>
            </a:r>
            <a:r>
              <a:rPr lang="cs-CZ" dirty="0" smtClean="0"/>
              <a:t> </a:t>
            </a:r>
            <a:r>
              <a:rPr lang="cs-CZ" dirty="0" err="1" smtClean="0"/>
              <a:t>dressed</a:t>
            </a:r>
            <a:r>
              <a:rPr lang="cs-CZ" dirty="0" smtClean="0"/>
              <a:t>. - </a:t>
            </a:r>
            <a:r>
              <a:rPr lang="cs-CZ" u="sng" dirty="0" err="1" smtClean="0"/>
              <a:t>You</a:t>
            </a:r>
            <a:r>
              <a:rPr lang="cs-CZ" u="sng" dirty="0" smtClean="0"/>
              <a:t>‘re</a:t>
            </a:r>
            <a:r>
              <a:rPr lang="cs-CZ" dirty="0" smtClean="0"/>
              <a:t> </a:t>
            </a:r>
            <a:r>
              <a:rPr lang="cs-CZ" dirty="0" err="1" smtClean="0"/>
              <a:t>getting</a:t>
            </a:r>
            <a:r>
              <a:rPr lang="cs-CZ" dirty="0" smtClean="0"/>
              <a:t> </a:t>
            </a:r>
            <a:r>
              <a:rPr lang="cs-CZ" dirty="0" err="1" smtClean="0"/>
              <a:t>dressed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u="sng" dirty="0" smtClean="0"/>
              <a:t>He </a:t>
            </a:r>
            <a:r>
              <a:rPr lang="cs-CZ" u="sng" dirty="0" err="1" smtClean="0"/>
              <a:t>is</a:t>
            </a:r>
            <a:r>
              <a:rPr lang="cs-CZ" u="sng" dirty="0" smtClean="0"/>
              <a:t> </a:t>
            </a:r>
            <a:r>
              <a:rPr lang="cs-CZ" dirty="0" err="1" smtClean="0"/>
              <a:t>having</a:t>
            </a:r>
            <a:r>
              <a:rPr lang="cs-CZ" dirty="0" smtClean="0"/>
              <a:t> a </a:t>
            </a:r>
            <a:r>
              <a:rPr lang="cs-CZ" dirty="0" err="1" smtClean="0"/>
              <a:t>shower</a:t>
            </a:r>
            <a:r>
              <a:rPr lang="cs-CZ" dirty="0" smtClean="0"/>
              <a:t>. – </a:t>
            </a:r>
            <a:r>
              <a:rPr lang="cs-CZ" u="sng" dirty="0" smtClean="0"/>
              <a:t>He‘s</a:t>
            </a:r>
            <a:r>
              <a:rPr lang="cs-CZ" dirty="0" smtClean="0"/>
              <a:t> </a:t>
            </a:r>
            <a:r>
              <a:rPr lang="cs-CZ" dirty="0" err="1" smtClean="0"/>
              <a:t>having</a:t>
            </a:r>
            <a:r>
              <a:rPr lang="cs-CZ" dirty="0" smtClean="0"/>
              <a:t> a </a:t>
            </a:r>
            <a:r>
              <a:rPr lang="cs-CZ" dirty="0" err="1" smtClean="0"/>
              <a:t>shower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u="sng" dirty="0" err="1" smtClean="0"/>
              <a:t>We</a:t>
            </a:r>
            <a:r>
              <a:rPr lang="cs-CZ" u="sng" dirty="0" smtClean="0"/>
              <a:t> are </a:t>
            </a:r>
            <a:r>
              <a:rPr lang="cs-CZ" dirty="0" err="1" smtClean="0"/>
              <a:t>speaking</a:t>
            </a:r>
            <a:r>
              <a:rPr lang="cs-CZ" dirty="0" smtClean="0"/>
              <a:t> </a:t>
            </a:r>
            <a:r>
              <a:rPr lang="cs-CZ" dirty="0" err="1" smtClean="0"/>
              <a:t>Czech</a:t>
            </a:r>
            <a:r>
              <a:rPr lang="cs-CZ" dirty="0" smtClean="0"/>
              <a:t>. –</a:t>
            </a:r>
            <a:r>
              <a:rPr lang="cs-CZ" u="sng" dirty="0" err="1" smtClean="0"/>
              <a:t>We</a:t>
            </a:r>
            <a:r>
              <a:rPr lang="cs-CZ" u="sng" dirty="0" smtClean="0"/>
              <a:t>‘re</a:t>
            </a:r>
            <a:r>
              <a:rPr lang="cs-CZ" dirty="0" smtClean="0"/>
              <a:t> </a:t>
            </a:r>
            <a:r>
              <a:rPr lang="cs-CZ" dirty="0" err="1" smtClean="0"/>
              <a:t>speaking</a:t>
            </a:r>
            <a:r>
              <a:rPr lang="cs-CZ" dirty="0" smtClean="0"/>
              <a:t> </a:t>
            </a:r>
            <a:r>
              <a:rPr lang="cs-CZ" dirty="0" err="1" smtClean="0"/>
              <a:t>Czech</a:t>
            </a:r>
            <a:r>
              <a:rPr lang="cs-CZ" dirty="0" smtClean="0"/>
              <a:t>.</a:t>
            </a:r>
          </a:p>
        </p:txBody>
      </p:sp>
      <p:pic>
        <p:nvPicPr>
          <p:cNvPr id="1026" name="Picture 2" descr="G:\DUM\Obrazky\To have\owl_book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332656"/>
            <a:ext cx="1087589" cy="114812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38100">
            <a:solidFill>
              <a:srgbClr val="7030A0"/>
            </a:solidFill>
          </a:ln>
        </p:spPr>
        <p:txBody>
          <a:bodyPr>
            <a:normAutofit/>
          </a:bodyPr>
          <a:lstStyle/>
          <a:p>
            <a:r>
              <a:rPr lang="cs-CZ" b="1" dirty="0" err="1" smtClean="0"/>
              <a:t>Make</a:t>
            </a:r>
            <a:r>
              <a:rPr lang="cs-CZ" b="1" dirty="0" smtClean="0"/>
              <a:t> </a:t>
            </a:r>
            <a:r>
              <a:rPr lang="cs-CZ" b="1" dirty="0" err="1" smtClean="0"/>
              <a:t>short</a:t>
            </a:r>
            <a:r>
              <a:rPr lang="cs-CZ" b="1" dirty="0" smtClean="0"/>
              <a:t> </a:t>
            </a:r>
            <a:r>
              <a:rPr lang="cs-CZ" b="1" dirty="0" err="1" smtClean="0"/>
              <a:t>forms</a:t>
            </a:r>
            <a:r>
              <a:rPr lang="cs-CZ" b="1" dirty="0" smtClean="0"/>
              <a:t>:</a:t>
            </a:r>
            <a:endParaRPr lang="cs-C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00200"/>
            <a:ext cx="8219256" cy="49971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I </a:t>
            </a:r>
            <a:r>
              <a:rPr lang="cs-CZ" dirty="0" err="1" smtClean="0"/>
              <a:t>am</a:t>
            </a:r>
            <a:r>
              <a:rPr lang="cs-CZ" dirty="0" smtClean="0"/>
              <a:t> </a:t>
            </a:r>
            <a:r>
              <a:rPr lang="cs-CZ" dirty="0" err="1" smtClean="0"/>
              <a:t>finishing</a:t>
            </a:r>
            <a:r>
              <a:rPr lang="cs-CZ" dirty="0" smtClean="0"/>
              <a:t> </a:t>
            </a:r>
            <a:r>
              <a:rPr lang="cs-CZ" dirty="0" err="1" smtClean="0"/>
              <a:t>school</a:t>
            </a:r>
            <a:r>
              <a:rPr lang="cs-CZ" dirty="0" smtClean="0"/>
              <a:t> </a:t>
            </a:r>
            <a:r>
              <a:rPr lang="cs-CZ" dirty="0" err="1" smtClean="0"/>
              <a:t>right</a:t>
            </a:r>
            <a:r>
              <a:rPr lang="cs-CZ" dirty="0" smtClean="0"/>
              <a:t> </a:t>
            </a:r>
            <a:r>
              <a:rPr lang="cs-CZ" dirty="0" err="1" smtClean="0"/>
              <a:t>now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dirty="0" smtClean="0"/>
              <a:t>_____________________________________</a:t>
            </a:r>
          </a:p>
          <a:p>
            <a:pPr>
              <a:buNone/>
            </a:pPr>
            <a:r>
              <a:rPr lang="cs-CZ" dirty="0" err="1" smtClean="0"/>
              <a:t>You</a:t>
            </a:r>
            <a:r>
              <a:rPr lang="cs-CZ" dirty="0" smtClean="0"/>
              <a:t> are </a:t>
            </a:r>
            <a:r>
              <a:rPr lang="cs-CZ" dirty="0" err="1" smtClean="0"/>
              <a:t>writing</a:t>
            </a:r>
            <a:r>
              <a:rPr lang="cs-CZ" dirty="0" smtClean="0"/>
              <a:t> a </a:t>
            </a:r>
            <a:r>
              <a:rPr lang="cs-CZ" dirty="0" err="1" smtClean="0"/>
              <a:t>letter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mum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dirty="0" smtClean="0"/>
              <a:t>_____________________________________</a:t>
            </a:r>
          </a:p>
          <a:p>
            <a:pPr>
              <a:buNone/>
            </a:pPr>
            <a:r>
              <a:rPr lang="cs-CZ" dirty="0" err="1" smtClean="0"/>
              <a:t>Lucy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taking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bus to </a:t>
            </a:r>
            <a:r>
              <a:rPr lang="cs-CZ" dirty="0" err="1" smtClean="0"/>
              <a:t>school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dirty="0" smtClean="0"/>
              <a:t>_____________________________________</a:t>
            </a:r>
          </a:p>
          <a:p>
            <a:pPr>
              <a:buNone/>
            </a:pPr>
            <a:r>
              <a:rPr lang="cs-CZ" dirty="0" err="1" smtClean="0"/>
              <a:t>They</a:t>
            </a:r>
            <a:r>
              <a:rPr lang="cs-CZ" dirty="0" smtClean="0"/>
              <a:t> are </a:t>
            </a:r>
            <a:r>
              <a:rPr lang="cs-CZ" dirty="0" err="1" smtClean="0"/>
              <a:t>sitting</a:t>
            </a:r>
            <a:r>
              <a:rPr lang="cs-CZ" dirty="0" smtClean="0"/>
              <a:t> </a:t>
            </a:r>
            <a:r>
              <a:rPr lang="cs-CZ" dirty="0" err="1" smtClean="0"/>
              <a:t>near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window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dirty="0" smtClean="0"/>
              <a:t>_____________________________________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644</TotalTime>
  <Words>272</Words>
  <Application>Microsoft Office PowerPoint</Application>
  <PresentationFormat>Předvádění na obrazovce (4:3)</PresentationFormat>
  <Paragraphs>58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0" baseType="lpstr">
      <vt:lpstr>Arial</vt:lpstr>
      <vt:lpstr>Calibri</vt:lpstr>
      <vt:lpstr>Motiv systému Office</vt:lpstr>
      <vt:lpstr>Present  continuous - affirmative</vt:lpstr>
      <vt:lpstr>Present  continuous - affirmative</vt:lpstr>
      <vt:lpstr>Present  continuous - affirmative</vt:lpstr>
      <vt:lpstr>Complete the correct forms:</vt:lpstr>
      <vt:lpstr>Complete the correct forms:</vt:lpstr>
      <vt:lpstr>Short  forms</vt:lpstr>
      <vt:lpstr>Make short forms: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pc</dc:creator>
  <cp:lastModifiedBy>Lucka</cp:lastModifiedBy>
  <cp:revision>92</cp:revision>
  <dcterms:created xsi:type="dcterms:W3CDTF">2011-08-21T15:31:45Z</dcterms:created>
  <dcterms:modified xsi:type="dcterms:W3CDTF">2020-05-26T12:35:01Z</dcterms:modified>
</cp:coreProperties>
</file>