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9" r:id="rId2"/>
    <p:sldId id="260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3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11E415-92E9-4348-90E4-550002717387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7106A-A9DB-49A6-84EB-8B9E2125E62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7310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361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99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20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471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1547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33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315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314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34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5468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075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CD3B8-8B97-4C13-ABBD-C0BF8712391E}" type="datetimeFigureOut">
              <a:rPr lang="cs-CZ" smtClean="0"/>
              <a:pPr/>
              <a:t>28.05.2020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11583-F2DE-49A5-8062-95B7C6F65B1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08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/>
          <a:lstStyle/>
          <a:p>
            <a:r>
              <a:rPr lang="cs-CZ" b="1" dirty="0" err="1" smtClean="0"/>
              <a:t>Present</a:t>
            </a:r>
            <a:r>
              <a:rPr lang="cs-CZ" b="1" dirty="0" smtClean="0"/>
              <a:t> </a:t>
            </a:r>
            <a:r>
              <a:rPr lang="cs-CZ" b="1" dirty="0" err="1" smtClean="0"/>
              <a:t>continuous</a:t>
            </a:r>
            <a:r>
              <a:rPr lang="cs-CZ" b="1" dirty="0" smtClean="0"/>
              <a:t> - negative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Záporné věty tvoříme přidáním záporky</a:t>
            </a:r>
            <a:r>
              <a:rPr lang="cs-CZ" b="1" i="1" dirty="0" smtClean="0"/>
              <a:t> </a:t>
            </a:r>
            <a:r>
              <a:rPr lang="cs-CZ" b="1" dirty="0" smtClean="0"/>
              <a:t>not</a:t>
            </a:r>
            <a:r>
              <a:rPr lang="cs-CZ" b="1" i="1" dirty="0" smtClean="0"/>
              <a:t> </a:t>
            </a:r>
            <a:r>
              <a:rPr lang="cs-CZ" dirty="0" smtClean="0"/>
              <a:t>mezi sloveso </a:t>
            </a:r>
            <a:r>
              <a:rPr lang="cs-CZ" b="1" dirty="0" smtClean="0"/>
              <a:t>to </a:t>
            </a:r>
            <a:r>
              <a:rPr lang="cs-CZ" b="1" dirty="0" err="1" smtClean="0"/>
              <a:t>be</a:t>
            </a:r>
            <a:r>
              <a:rPr lang="cs-CZ" b="1" dirty="0" smtClean="0"/>
              <a:t> </a:t>
            </a:r>
            <a:r>
              <a:rPr lang="cs-CZ" dirty="0" smtClean="0"/>
              <a:t>a sloveso s</a:t>
            </a:r>
            <a:r>
              <a:rPr lang="cs-CZ" b="1" dirty="0" smtClean="0"/>
              <a:t> -</a:t>
            </a:r>
            <a:r>
              <a:rPr lang="cs-CZ" b="1" dirty="0" err="1" smtClean="0"/>
              <a:t>ing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cs-CZ" dirty="0" err="1" smtClean="0"/>
              <a:t>She</a:t>
            </a:r>
            <a:r>
              <a:rPr lang="cs-CZ" b="1" dirty="0" smtClean="0"/>
              <a:t> </a:t>
            </a:r>
            <a:r>
              <a:rPr lang="cs-CZ" b="1" dirty="0" err="1" smtClean="0"/>
              <a:t>is</a:t>
            </a:r>
            <a:r>
              <a:rPr lang="cs-CZ" b="1" dirty="0" smtClean="0"/>
              <a:t> </a:t>
            </a:r>
            <a:r>
              <a:rPr lang="cs-CZ" b="1" dirty="0" err="1" smtClean="0"/>
              <a:t>playing</a:t>
            </a:r>
            <a:r>
              <a:rPr lang="cs-CZ" b="1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piano. </a:t>
            </a:r>
          </a:p>
          <a:p>
            <a:pPr>
              <a:buNone/>
            </a:pPr>
            <a:r>
              <a:rPr lang="cs-CZ" dirty="0" smtClean="0">
                <a:solidFill>
                  <a:srgbClr val="C00000"/>
                </a:solidFill>
              </a:rPr>
              <a:t>    </a:t>
            </a:r>
            <a:r>
              <a:rPr lang="cs-CZ" dirty="0" err="1" smtClean="0"/>
              <a:t>She</a:t>
            </a:r>
            <a:r>
              <a:rPr lang="cs-CZ" b="1" dirty="0" smtClean="0">
                <a:solidFill>
                  <a:srgbClr val="C00000"/>
                </a:solidFill>
              </a:rPr>
              <a:t> </a:t>
            </a:r>
            <a:r>
              <a:rPr lang="cs-CZ" b="1" dirty="0" err="1" smtClean="0"/>
              <a:t>is</a:t>
            </a:r>
            <a:r>
              <a:rPr lang="cs-CZ" b="1" dirty="0" smtClean="0"/>
              <a:t> </a:t>
            </a:r>
            <a:r>
              <a:rPr lang="cs-CZ" b="1" u="sng" dirty="0" smtClean="0"/>
              <a:t>not</a:t>
            </a:r>
            <a:r>
              <a:rPr lang="cs-CZ" b="1" dirty="0" smtClean="0"/>
              <a:t> </a:t>
            </a:r>
            <a:r>
              <a:rPr lang="cs-CZ" b="1" dirty="0" err="1" smtClean="0"/>
              <a:t>playing</a:t>
            </a:r>
            <a:r>
              <a:rPr lang="cs-CZ" b="1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piano .</a:t>
            </a:r>
          </a:p>
          <a:p>
            <a:pPr>
              <a:buNone/>
            </a:pP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b="1" dirty="0" smtClean="0"/>
              <a:t>are </a:t>
            </a:r>
            <a:r>
              <a:rPr lang="cs-CZ" b="1" dirty="0" err="1" smtClean="0"/>
              <a:t>taking</a:t>
            </a:r>
            <a:r>
              <a:rPr lang="cs-CZ" b="1" dirty="0" smtClean="0"/>
              <a:t> </a:t>
            </a:r>
            <a:r>
              <a:rPr lang="cs-CZ" dirty="0" smtClean="0"/>
              <a:t>a </a:t>
            </a:r>
            <a:r>
              <a:rPr lang="cs-CZ" dirty="0" err="1" smtClean="0"/>
              <a:t>photo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b="1" dirty="0" smtClean="0"/>
              <a:t>are </a:t>
            </a:r>
            <a:r>
              <a:rPr lang="cs-CZ" b="1" u="sng" dirty="0" smtClean="0"/>
              <a:t>not</a:t>
            </a:r>
            <a:r>
              <a:rPr lang="cs-CZ" b="1" dirty="0" smtClean="0"/>
              <a:t> </a:t>
            </a:r>
            <a:r>
              <a:rPr lang="cs-CZ" b="1" dirty="0" err="1" smtClean="0"/>
              <a:t>taking</a:t>
            </a:r>
            <a:r>
              <a:rPr lang="cs-CZ" b="1" dirty="0" smtClean="0"/>
              <a:t> </a:t>
            </a:r>
            <a:r>
              <a:rPr lang="cs-CZ" dirty="0" smtClean="0"/>
              <a:t>a </a:t>
            </a:r>
            <a:r>
              <a:rPr lang="cs-CZ" dirty="0" err="1" smtClean="0"/>
              <a:t>photo</a:t>
            </a:r>
            <a:r>
              <a:rPr lang="cs-CZ" dirty="0" smtClean="0"/>
              <a:t>..</a:t>
            </a:r>
          </a:p>
        </p:txBody>
      </p:sp>
      <p:pic>
        <p:nvPicPr>
          <p:cNvPr id="1026" name="Picture 2" descr="G:\DUM\Obrazky\To have\owl_book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1296144" cy="136828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28575">
            <a:solidFill>
              <a:srgbClr val="C00000"/>
            </a:solidFill>
          </a:ln>
        </p:spPr>
        <p:txBody>
          <a:bodyPr/>
          <a:lstStyle/>
          <a:p>
            <a:r>
              <a:rPr lang="cs-CZ" b="1" dirty="0" smtClean="0"/>
              <a:t>Make negative :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cs-CZ" sz="4600" dirty="0" smtClean="0"/>
          </a:p>
          <a:p>
            <a:pPr>
              <a:buNone/>
            </a:pPr>
            <a:r>
              <a:rPr lang="cs-CZ" sz="4600" dirty="0" err="1" smtClean="0"/>
              <a:t>We</a:t>
            </a:r>
            <a:r>
              <a:rPr lang="cs-CZ" sz="4600" dirty="0" smtClean="0"/>
              <a:t> are </a:t>
            </a:r>
            <a:r>
              <a:rPr lang="cs-CZ" sz="4600" dirty="0" err="1" smtClean="0"/>
              <a:t>getting</a:t>
            </a:r>
            <a:r>
              <a:rPr lang="cs-CZ" sz="4600" dirty="0" smtClean="0"/>
              <a:t> </a:t>
            </a:r>
            <a:r>
              <a:rPr lang="cs-CZ" sz="4600" dirty="0" err="1" smtClean="0"/>
              <a:t>dressed</a:t>
            </a:r>
            <a:r>
              <a:rPr lang="cs-CZ" sz="4600" dirty="0" smtClean="0"/>
              <a:t>.</a:t>
            </a:r>
          </a:p>
          <a:p>
            <a:pPr>
              <a:buNone/>
            </a:pPr>
            <a:r>
              <a:rPr lang="cs-CZ" sz="4600" dirty="0" smtClean="0"/>
              <a:t>_____________________________</a:t>
            </a:r>
          </a:p>
          <a:p>
            <a:pPr>
              <a:buNone/>
            </a:pPr>
            <a:r>
              <a:rPr lang="cs-CZ" sz="4600" dirty="0" smtClean="0"/>
              <a:t>He </a:t>
            </a:r>
            <a:r>
              <a:rPr lang="cs-CZ" sz="4600" dirty="0" err="1" smtClean="0"/>
              <a:t>is</a:t>
            </a:r>
            <a:r>
              <a:rPr lang="cs-CZ" sz="4600" dirty="0" smtClean="0"/>
              <a:t> </a:t>
            </a:r>
            <a:r>
              <a:rPr lang="cs-CZ" sz="4600" dirty="0" err="1" smtClean="0"/>
              <a:t>speaking</a:t>
            </a:r>
            <a:r>
              <a:rPr lang="cs-CZ" sz="4600" dirty="0" smtClean="0"/>
              <a:t> </a:t>
            </a:r>
            <a:r>
              <a:rPr lang="cs-CZ" sz="4600" dirty="0" err="1" smtClean="0"/>
              <a:t>French</a:t>
            </a:r>
            <a:r>
              <a:rPr lang="cs-CZ" sz="4600" dirty="0" smtClean="0"/>
              <a:t>.</a:t>
            </a:r>
          </a:p>
          <a:p>
            <a:pPr>
              <a:buNone/>
            </a:pPr>
            <a:r>
              <a:rPr lang="cs-CZ" sz="4600" dirty="0" smtClean="0"/>
              <a:t>_____________________________</a:t>
            </a:r>
          </a:p>
          <a:p>
            <a:pPr>
              <a:buNone/>
            </a:pPr>
            <a:r>
              <a:rPr lang="cs-CZ" sz="4600" dirty="0" smtClean="0"/>
              <a:t>I </a:t>
            </a:r>
            <a:r>
              <a:rPr lang="cs-CZ" sz="4600" dirty="0" err="1" smtClean="0"/>
              <a:t>am</a:t>
            </a:r>
            <a:r>
              <a:rPr lang="cs-CZ" sz="4600" dirty="0" smtClean="0"/>
              <a:t> </a:t>
            </a:r>
            <a:r>
              <a:rPr lang="cs-CZ" sz="4600" dirty="0" err="1" smtClean="0"/>
              <a:t>cleaning</a:t>
            </a:r>
            <a:r>
              <a:rPr lang="cs-CZ" sz="4600" dirty="0" smtClean="0"/>
              <a:t> my </a:t>
            </a:r>
            <a:r>
              <a:rPr lang="cs-CZ" sz="4600" dirty="0" err="1" smtClean="0"/>
              <a:t>teeth</a:t>
            </a:r>
            <a:r>
              <a:rPr lang="cs-CZ" sz="4600" dirty="0" smtClean="0"/>
              <a:t>.</a:t>
            </a:r>
          </a:p>
          <a:p>
            <a:pPr>
              <a:buNone/>
            </a:pPr>
            <a:r>
              <a:rPr lang="cs-CZ" sz="4600" dirty="0" smtClean="0"/>
              <a:t>_____________________________</a:t>
            </a:r>
          </a:p>
          <a:p>
            <a:pPr>
              <a:buNone/>
            </a:pPr>
            <a:r>
              <a:rPr lang="cs-CZ" sz="4600" dirty="0" smtClean="0"/>
              <a:t>Tony </a:t>
            </a:r>
            <a:r>
              <a:rPr lang="cs-CZ" sz="4600" dirty="0" err="1" smtClean="0"/>
              <a:t>is</a:t>
            </a:r>
            <a:r>
              <a:rPr lang="cs-CZ" sz="4600" dirty="0" smtClean="0"/>
              <a:t> </a:t>
            </a:r>
            <a:r>
              <a:rPr lang="cs-CZ" sz="4600" dirty="0" err="1" smtClean="0"/>
              <a:t>sleeping</a:t>
            </a:r>
            <a:r>
              <a:rPr lang="cs-CZ" sz="4600" dirty="0" smtClean="0"/>
              <a:t>.</a:t>
            </a:r>
          </a:p>
          <a:p>
            <a:pPr>
              <a:buNone/>
            </a:pPr>
            <a:r>
              <a:rPr lang="cs-CZ" sz="4600" dirty="0" smtClean="0"/>
              <a:t>_____________________________</a:t>
            </a:r>
          </a:p>
          <a:p>
            <a:pPr>
              <a:buNone/>
            </a:pPr>
            <a:endParaRPr lang="cs-CZ" sz="4600" dirty="0" smtClean="0"/>
          </a:p>
          <a:p>
            <a:pPr>
              <a:buNone/>
            </a:pPr>
            <a:endParaRPr lang="cs-CZ" sz="4600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28575">
            <a:solidFill>
              <a:srgbClr val="C00000"/>
            </a:solidFill>
          </a:ln>
        </p:spPr>
        <p:txBody>
          <a:bodyPr/>
          <a:lstStyle/>
          <a:p>
            <a:r>
              <a:rPr lang="cs-CZ" b="1" dirty="0" smtClean="0"/>
              <a:t>Write in the correct order: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err="1" smtClean="0"/>
              <a:t>homework</a:t>
            </a:r>
            <a:r>
              <a:rPr lang="cs-CZ" dirty="0" smtClean="0"/>
              <a:t>, </a:t>
            </a:r>
            <a:r>
              <a:rPr lang="cs-CZ" dirty="0" err="1" smtClean="0"/>
              <a:t>is</a:t>
            </a:r>
            <a:r>
              <a:rPr lang="cs-CZ" dirty="0" smtClean="0"/>
              <a:t>, her, Mandy, </a:t>
            </a:r>
            <a:r>
              <a:rPr lang="cs-CZ" dirty="0" err="1" smtClean="0"/>
              <a:t>doing</a:t>
            </a:r>
            <a:r>
              <a:rPr lang="cs-CZ" dirty="0" smtClean="0"/>
              <a:t>, not</a:t>
            </a:r>
          </a:p>
          <a:p>
            <a:pPr>
              <a:buNone/>
            </a:pPr>
            <a:r>
              <a:rPr lang="cs-CZ" dirty="0" smtClean="0"/>
              <a:t>_____________________________________</a:t>
            </a:r>
          </a:p>
          <a:p>
            <a:pPr>
              <a:buNone/>
            </a:pPr>
            <a:r>
              <a:rPr lang="cs-CZ" dirty="0" err="1" smtClean="0"/>
              <a:t>having</a:t>
            </a:r>
            <a:r>
              <a:rPr lang="cs-CZ" dirty="0" smtClean="0"/>
              <a:t>, are, </a:t>
            </a:r>
            <a:r>
              <a:rPr lang="cs-CZ" dirty="0" err="1" smtClean="0"/>
              <a:t>breakfast</a:t>
            </a:r>
            <a:r>
              <a:rPr lang="cs-CZ" dirty="0" smtClean="0"/>
              <a:t>, not, </a:t>
            </a:r>
            <a:r>
              <a:rPr lang="cs-CZ" dirty="0" err="1" smtClean="0"/>
              <a:t>we</a:t>
            </a:r>
            <a:r>
              <a:rPr lang="cs-CZ" dirty="0" smtClean="0"/>
              <a:t>, </a:t>
            </a:r>
            <a:r>
              <a:rPr lang="cs-CZ" dirty="0" err="1" smtClean="0"/>
              <a:t>now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_____________________________________</a:t>
            </a:r>
          </a:p>
          <a:p>
            <a:pPr>
              <a:buNone/>
            </a:pPr>
            <a:r>
              <a:rPr lang="cs-CZ" dirty="0" smtClean="0"/>
              <a:t>not, in, is, </a:t>
            </a:r>
            <a:r>
              <a:rPr lang="cs-CZ" dirty="0" err="1" smtClean="0"/>
              <a:t>the</a:t>
            </a:r>
            <a:r>
              <a:rPr lang="cs-CZ" dirty="0" smtClean="0"/>
              <a:t>, </a:t>
            </a:r>
            <a:r>
              <a:rPr lang="cs-CZ" dirty="0" err="1" smtClean="0"/>
              <a:t>working</a:t>
            </a:r>
            <a:r>
              <a:rPr lang="cs-CZ" dirty="0" smtClean="0"/>
              <a:t>, </a:t>
            </a:r>
            <a:r>
              <a:rPr lang="cs-CZ" dirty="0" err="1" smtClean="0"/>
              <a:t>Mrs</a:t>
            </a:r>
            <a:r>
              <a:rPr lang="cs-CZ" dirty="0" smtClean="0"/>
              <a:t> Hill, </a:t>
            </a:r>
            <a:r>
              <a:rPr lang="cs-CZ" dirty="0" err="1" smtClean="0"/>
              <a:t>garden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_____________________________________</a:t>
            </a:r>
          </a:p>
          <a:p>
            <a:pPr>
              <a:buNone/>
            </a:pPr>
            <a:r>
              <a:rPr lang="cs-CZ" dirty="0" err="1" smtClean="0"/>
              <a:t>playing</a:t>
            </a:r>
            <a:r>
              <a:rPr lang="cs-CZ" dirty="0" smtClean="0"/>
              <a:t>, </a:t>
            </a:r>
            <a:r>
              <a:rPr lang="cs-CZ" dirty="0" err="1" smtClean="0"/>
              <a:t>am</a:t>
            </a:r>
            <a:r>
              <a:rPr lang="cs-CZ" dirty="0" smtClean="0"/>
              <a:t>, </a:t>
            </a:r>
            <a:r>
              <a:rPr lang="cs-CZ" dirty="0" err="1" smtClean="0"/>
              <a:t>computer</a:t>
            </a:r>
            <a:r>
              <a:rPr lang="cs-CZ" dirty="0" smtClean="0"/>
              <a:t>, not, I, </a:t>
            </a:r>
            <a:r>
              <a:rPr lang="cs-CZ" dirty="0" err="1" smtClean="0"/>
              <a:t>games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_____________________________________ </a:t>
            </a:r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solidFill>
            <a:schemeClr val="accent2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/>
          <a:lstStyle/>
          <a:p>
            <a:r>
              <a:rPr lang="cs-CZ" b="1" dirty="0" smtClean="0"/>
              <a:t>Short forms</a:t>
            </a:r>
            <a:endParaRPr lang="cs-CZ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1772816"/>
          <a:ext cx="8712970" cy="362936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216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3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9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35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1138">
                <a:tc gridSpan="2"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Singular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2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3200" dirty="0" smtClean="0"/>
                        <a:t>Plural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138"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I am not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I‘m not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we</a:t>
                      </a:r>
                      <a:r>
                        <a:rPr lang="cs-CZ" sz="3200" dirty="0" smtClean="0"/>
                        <a:t> are not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we</a:t>
                      </a:r>
                      <a:r>
                        <a:rPr lang="cs-CZ" sz="3200" baseline="0" dirty="0" smtClean="0"/>
                        <a:t> aren‘t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138"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you</a:t>
                      </a:r>
                      <a:r>
                        <a:rPr lang="cs-CZ" sz="3200" dirty="0" smtClean="0"/>
                        <a:t> are not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you</a:t>
                      </a:r>
                      <a:r>
                        <a:rPr lang="cs-CZ" sz="3200" baseline="0" dirty="0" smtClean="0"/>
                        <a:t> aren‘t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you</a:t>
                      </a:r>
                      <a:r>
                        <a:rPr lang="cs-CZ" sz="3200" dirty="0" smtClean="0"/>
                        <a:t> are not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you</a:t>
                      </a:r>
                      <a:r>
                        <a:rPr lang="cs-CZ" sz="3200" baseline="0" dirty="0" smtClean="0"/>
                        <a:t> aren‘t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5946"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he</a:t>
                      </a:r>
                      <a:r>
                        <a:rPr lang="cs-CZ" sz="3200" baseline="0" dirty="0" smtClean="0"/>
                        <a:t> is not</a:t>
                      </a:r>
                    </a:p>
                    <a:p>
                      <a:r>
                        <a:rPr lang="cs-CZ" sz="3200" baseline="0" dirty="0" err="1" smtClean="0"/>
                        <a:t>she</a:t>
                      </a:r>
                      <a:r>
                        <a:rPr lang="cs-CZ" sz="3200" baseline="0" dirty="0" smtClean="0"/>
                        <a:t> is not</a:t>
                      </a:r>
                    </a:p>
                    <a:p>
                      <a:r>
                        <a:rPr lang="cs-CZ" sz="3200" baseline="0" dirty="0" err="1" smtClean="0"/>
                        <a:t>it</a:t>
                      </a:r>
                      <a:r>
                        <a:rPr lang="cs-CZ" sz="3200" baseline="0" dirty="0" smtClean="0"/>
                        <a:t> is not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he</a:t>
                      </a:r>
                      <a:r>
                        <a:rPr lang="cs-CZ" sz="3200" baseline="0" dirty="0" smtClean="0"/>
                        <a:t> isn‘t</a:t>
                      </a:r>
                    </a:p>
                    <a:p>
                      <a:r>
                        <a:rPr lang="cs-CZ" sz="3200" baseline="0" dirty="0" err="1" smtClean="0"/>
                        <a:t>she</a:t>
                      </a:r>
                      <a:r>
                        <a:rPr lang="cs-CZ" sz="3200" baseline="0" dirty="0" smtClean="0"/>
                        <a:t> isn‘t</a:t>
                      </a:r>
                    </a:p>
                    <a:p>
                      <a:r>
                        <a:rPr lang="cs-CZ" sz="3200" baseline="0" dirty="0" err="1" smtClean="0"/>
                        <a:t>it</a:t>
                      </a:r>
                      <a:r>
                        <a:rPr lang="cs-CZ" sz="3200" baseline="0" dirty="0" smtClean="0"/>
                        <a:t> isn‘t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they</a:t>
                      </a:r>
                      <a:r>
                        <a:rPr lang="cs-CZ" sz="3200" baseline="0" dirty="0" smtClean="0"/>
                        <a:t> ar</a:t>
                      </a:r>
                      <a:r>
                        <a:rPr lang="en-US" sz="3200" baseline="0" dirty="0" smtClean="0"/>
                        <a:t>e</a:t>
                      </a:r>
                      <a:r>
                        <a:rPr lang="cs-CZ" sz="3200" baseline="0" dirty="0" smtClean="0"/>
                        <a:t> not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err="1" smtClean="0"/>
                        <a:t>they</a:t>
                      </a:r>
                      <a:r>
                        <a:rPr lang="cs-CZ" sz="3200" baseline="0" dirty="0" smtClean="0"/>
                        <a:t> aren‘t</a:t>
                      </a:r>
                      <a:endParaRPr lang="cs-CZ" sz="3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50" name="Picture 2" descr="G:\DUM\Obrazky\To have\owl_book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1296144" cy="136828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28575">
            <a:solidFill>
              <a:srgbClr val="C00000"/>
            </a:solidFill>
          </a:ln>
        </p:spPr>
        <p:txBody>
          <a:bodyPr/>
          <a:lstStyle/>
          <a:p>
            <a:r>
              <a:rPr lang="cs-CZ" b="1" dirty="0" smtClean="0"/>
              <a:t>Make short forms :</a:t>
            </a:r>
            <a:endParaRPr lang="cs-C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4709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sz="3500" dirty="0" err="1" smtClean="0"/>
              <a:t>She</a:t>
            </a:r>
            <a:r>
              <a:rPr lang="cs-CZ" sz="3500" dirty="0" smtClean="0"/>
              <a:t> </a:t>
            </a:r>
            <a:r>
              <a:rPr lang="cs-CZ" sz="3500" dirty="0" err="1" smtClean="0"/>
              <a:t>is</a:t>
            </a:r>
            <a:r>
              <a:rPr lang="cs-CZ" sz="3500" dirty="0" smtClean="0"/>
              <a:t> not </a:t>
            </a:r>
            <a:r>
              <a:rPr lang="cs-CZ" sz="3500" dirty="0" err="1" smtClean="0"/>
              <a:t>going</a:t>
            </a:r>
            <a:r>
              <a:rPr lang="cs-CZ" sz="3500" dirty="0" smtClean="0"/>
              <a:t> </a:t>
            </a:r>
            <a:r>
              <a:rPr lang="cs-CZ" sz="3500" dirty="0" err="1" smtClean="0"/>
              <a:t>home</a:t>
            </a:r>
            <a:r>
              <a:rPr lang="cs-CZ" sz="3500" dirty="0" smtClean="0"/>
              <a:t>.</a:t>
            </a:r>
          </a:p>
          <a:p>
            <a:pPr>
              <a:buNone/>
            </a:pPr>
            <a:r>
              <a:rPr lang="cs-CZ" sz="3500" dirty="0" smtClean="0"/>
              <a:t>__________________________</a:t>
            </a:r>
          </a:p>
          <a:p>
            <a:pPr>
              <a:buNone/>
            </a:pPr>
            <a:r>
              <a:rPr lang="cs-CZ" sz="3500" dirty="0" smtClean="0"/>
              <a:t>I </a:t>
            </a:r>
            <a:r>
              <a:rPr lang="cs-CZ" sz="3500" dirty="0" err="1" smtClean="0"/>
              <a:t>am</a:t>
            </a:r>
            <a:r>
              <a:rPr lang="cs-CZ" sz="3500" dirty="0" smtClean="0"/>
              <a:t> not </a:t>
            </a:r>
            <a:r>
              <a:rPr lang="cs-CZ" sz="3500" dirty="0" err="1" smtClean="0"/>
              <a:t>making</a:t>
            </a:r>
            <a:r>
              <a:rPr lang="cs-CZ" sz="3500" dirty="0" smtClean="0"/>
              <a:t> lunch.</a:t>
            </a:r>
          </a:p>
          <a:p>
            <a:pPr>
              <a:buNone/>
            </a:pPr>
            <a:r>
              <a:rPr lang="cs-CZ" sz="3500" dirty="0" smtClean="0"/>
              <a:t>__________________________</a:t>
            </a:r>
          </a:p>
          <a:p>
            <a:pPr>
              <a:buNone/>
            </a:pPr>
            <a:r>
              <a:rPr lang="cs-CZ" sz="3500" dirty="0" smtClean="0"/>
              <a:t>Mandy </a:t>
            </a:r>
            <a:r>
              <a:rPr lang="cs-CZ" sz="3500" dirty="0" err="1" smtClean="0"/>
              <a:t>is</a:t>
            </a:r>
            <a:r>
              <a:rPr lang="cs-CZ" sz="3500" dirty="0" smtClean="0"/>
              <a:t> not dancing.</a:t>
            </a:r>
          </a:p>
          <a:p>
            <a:pPr>
              <a:buNone/>
            </a:pPr>
            <a:r>
              <a:rPr lang="cs-CZ" sz="3500" dirty="0" smtClean="0"/>
              <a:t>__________________________</a:t>
            </a:r>
          </a:p>
          <a:p>
            <a:pPr>
              <a:buNone/>
            </a:pPr>
            <a:r>
              <a:rPr lang="cs-CZ" sz="3500" dirty="0" err="1" smtClean="0"/>
              <a:t>The</a:t>
            </a:r>
            <a:r>
              <a:rPr lang="cs-CZ" sz="3500" dirty="0" smtClean="0"/>
              <a:t> dogs are not </a:t>
            </a:r>
            <a:r>
              <a:rPr lang="cs-CZ" sz="3500" dirty="0" err="1" smtClean="0"/>
              <a:t>playing</a:t>
            </a:r>
            <a:r>
              <a:rPr lang="cs-CZ" sz="3500" dirty="0" smtClean="0"/>
              <a:t>.</a:t>
            </a:r>
          </a:p>
          <a:p>
            <a:pPr>
              <a:buNone/>
            </a:pPr>
            <a:r>
              <a:rPr lang="cs-CZ" sz="3500" smtClean="0"/>
              <a:t>__________________________</a:t>
            </a:r>
            <a:endParaRPr lang="cs-CZ" sz="3500" dirty="0" smtClean="0"/>
          </a:p>
          <a:p>
            <a:pPr>
              <a:buNone/>
            </a:pPr>
            <a:r>
              <a:rPr lang="cs-CZ" sz="3500" dirty="0" smtClean="0"/>
              <a:t> 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</TotalTime>
  <Words>209</Words>
  <Application>Microsoft Office PowerPoint</Application>
  <PresentationFormat>Předvádění na obrazovce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Calibri</vt:lpstr>
      <vt:lpstr>Motiv systému Office</vt:lpstr>
      <vt:lpstr>Present continuous - negative</vt:lpstr>
      <vt:lpstr>Make negative :</vt:lpstr>
      <vt:lpstr>Write in the correct order:</vt:lpstr>
      <vt:lpstr>Short forms</vt:lpstr>
      <vt:lpstr>Make short forms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Lucka</cp:lastModifiedBy>
  <cp:revision>78</cp:revision>
  <dcterms:created xsi:type="dcterms:W3CDTF">2011-08-21T15:31:45Z</dcterms:created>
  <dcterms:modified xsi:type="dcterms:W3CDTF">2020-05-28T14:19:17Z</dcterms:modified>
</cp:coreProperties>
</file>