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9472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Zakřivená spojnice 4"/>
          <p:cNvCxnSpPr/>
          <p:nvPr/>
        </p:nvCxnSpPr>
        <p:spPr>
          <a:xfrm rot="16200000" flipH="1">
            <a:off x="3527884" y="3104964"/>
            <a:ext cx="1224136" cy="1152128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96752"/>
            <a:ext cx="9064951" cy="4176464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Kluci </a:t>
            </a:r>
            <a:r>
              <a:rPr lang="cs-CZ" dirty="0" smtClean="0">
                <a:solidFill>
                  <a:srgbClr val="FF0000"/>
                </a:solidFill>
              </a:rPr>
              <a:t>hrají</a:t>
            </a:r>
            <a:r>
              <a:rPr lang="cs-CZ" dirty="0" smtClean="0"/>
              <a:t> fotbal.</a:t>
            </a:r>
          </a:p>
          <a:p>
            <a:r>
              <a:rPr lang="cs-CZ" dirty="0" smtClean="0"/>
              <a:t>  - jedno </a:t>
            </a:r>
            <a:r>
              <a:rPr lang="cs-CZ" dirty="0" smtClean="0">
                <a:solidFill>
                  <a:srgbClr val="FF0000"/>
                </a:solidFill>
              </a:rPr>
              <a:t>sloveso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                                          </a:t>
            </a:r>
          </a:p>
          <a:p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                                  věta jednoduchá</a:t>
            </a:r>
            <a:endParaRPr lang="cs-CZ" dirty="0"/>
          </a:p>
        </p:txBody>
      </p:sp>
      <p:pic>
        <p:nvPicPr>
          <p:cNvPr id="1027" name="Picture 3" descr="C:\Users\tabule\AppData\Local\Microsoft\Windows\Temporary Internet Files\Content.IE5\QAYJEA2U\MP90043065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90" y="3501008"/>
            <a:ext cx="2857557" cy="3129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Věta jednoduchá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711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Kluci často hrají fotbal,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…. </a:t>
            </a:r>
            <a:r>
              <a:rPr lang="cs-CZ" dirty="0" smtClean="0"/>
              <a:t>protože</a:t>
            </a:r>
            <a:r>
              <a:rPr lang="cs-CZ" dirty="0" smtClean="0">
                <a:solidFill>
                  <a:srgbClr val="FF0000"/>
                </a:solidFill>
              </a:rPr>
              <a:t> je to baví.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….. </a:t>
            </a:r>
            <a:r>
              <a:rPr lang="cs-CZ" dirty="0" smtClean="0"/>
              <a:t>aby</a:t>
            </a:r>
            <a:r>
              <a:rPr lang="cs-CZ" dirty="0" smtClean="0">
                <a:solidFill>
                  <a:srgbClr val="FF0000"/>
                </a:solidFill>
              </a:rPr>
              <a:t> vyhráli turnaj.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…. </a:t>
            </a:r>
            <a:r>
              <a:rPr lang="cs-CZ" dirty="0" smtClean="0"/>
              <a:t>proto</a:t>
            </a:r>
            <a:r>
              <a:rPr lang="cs-CZ" dirty="0" smtClean="0">
                <a:solidFill>
                  <a:srgbClr val="FF0000"/>
                </a:solidFill>
              </a:rPr>
              <a:t> dovedou dobře běhat.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...</a:t>
            </a:r>
            <a:r>
              <a:rPr lang="cs-CZ" dirty="0" smtClean="0"/>
              <a:t> ale </a:t>
            </a:r>
            <a:r>
              <a:rPr lang="cs-CZ" dirty="0" smtClean="0">
                <a:solidFill>
                  <a:srgbClr val="FF0000"/>
                </a:solidFill>
              </a:rPr>
              <a:t>holky to taky dovedou.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tabule\AppData\Local\Microsoft\Windows\Temporary Internet Files\Content.IE5\QAYJEA2U\MP90043065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150" y="3501008"/>
            <a:ext cx="262997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57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Najdi vzorec souvětí, doplň spojovací výraz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Kluci často hrají fotbal, </a:t>
            </a:r>
          </a:p>
          <a:p>
            <a:endParaRPr lang="cs-CZ" dirty="0" smtClean="0"/>
          </a:p>
          <a:p>
            <a:r>
              <a:rPr lang="cs-CZ" dirty="0" smtClean="0"/>
              <a:t>V1 , protože  V2.              </a:t>
            </a:r>
          </a:p>
          <a:p>
            <a:r>
              <a:rPr lang="cs-CZ" dirty="0" smtClean="0"/>
              <a:t>                                                            </a:t>
            </a:r>
            <a:r>
              <a:rPr lang="cs-CZ" dirty="0">
                <a:solidFill>
                  <a:srgbClr val="FF0000"/>
                </a:solidFill>
              </a:rPr>
              <a:t>je to baví.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V1, ale V2.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                                               holky </a:t>
            </a:r>
            <a:r>
              <a:rPr lang="cs-CZ" dirty="0">
                <a:solidFill>
                  <a:srgbClr val="FF0000"/>
                </a:solidFill>
              </a:rPr>
              <a:t>to taky dovedou.</a:t>
            </a:r>
          </a:p>
          <a:p>
            <a:endParaRPr lang="cs-CZ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cs-CZ" dirty="0" smtClean="0">
                <a:solidFill>
                  <a:srgbClr val="92D050"/>
                </a:solidFill>
              </a:rPr>
              <a:t>V1, aby V2.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                                            vyhráli </a:t>
            </a:r>
            <a:r>
              <a:rPr lang="cs-CZ" dirty="0">
                <a:solidFill>
                  <a:srgbClr val="FF0000"/>
                </a:solidFill>
              </a:rPr>
              <a:t>turnaj.</a:t>
            </a:r>
          </a:p>
          <a:p>
            <a:endParaRPr lang="cs-CZ" dirty="0" smtClean="0">
              <a:solidFill>
                <a:srgbClr val="92D050"/>
              </a:solidFill>
            </a:endParaRPr>
          </a:p>
          <a:p>
            <a:endParaRPr lang="cs-CZ" dirty="0">
              <a:solidFill>
                <a:srgbClr val="92D050"/>
              </a:solidFill>
            </a:endParaRPr>
          </a:p>
          <a:p>
            <a:r>
              <a:rPr lang="cs-CZ" dirty="0" smtClean="0">
                <a:solidFill>
                  <a:srgbClr val="C00000"/>
                </a:solidFill>
              </a:rPr>
              <a:t>V1, proto V2.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                                                    dovedou </a:t>
            </a:r>
            <a:r>
              <a:rPr lang="cs-CZ" dirty="0">
                <a:solidFill>
                  <a:srgbClr val="FF0000"/>
                </a:solidFill>
              </a:rPr>
              <a:t>dobře běhat.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  <p:pic>
        <p:nvPicPr>
          <p:cNvPr id="3074" name="Picture 2" descr="C:\Users\tabule\AppData\Local\Microsoft\Windows\Temporary Internet Files\Content.IE5\GHYDP2EV\MC9001831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263" y="3116263"/>
            <a:ext cx="182245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05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7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7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75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75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5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75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75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75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96</Words>
  <Application>Microsoft Office PowerPoint</Application>
  <PresentationFormat>Předvádění na obrazovce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Calibri</vt:lpstr>
      <vt:lpstr>Motiv sady Office</vt:lpstr>
      <vt:lpstr>Věta jednoduchá </vt:lpstr>
      <vt:lpstr>Souvětí</vt:lpstr>
      <vt:lpstr>Najdi vzorec souvětí, doplň spojovací výraz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Jazyk a jazyková komunikace Věta jednoduchá, souvětí Mgr. Iva Štancíková VY_32_INOVACE_vetasouveti_02</dc:title>
  <dc:creator>Tabule</dc:creator>
  <cp:lastModifiedBy>Lucka</cp:lastModifiedBy>
  <cp:revision>8</cp:revision>
  <cp:lastPrinted>2012-06-14T12:17:12Z</cp:lastPrinted>
  <dcterms:created xsi:type="dcterms:W3CDTF">2011-06-13T11:35:52Z</dcterms:created>
  <dcterms:modified xsi:type="dcterms:W3CDTF">2020-05-22T13:58:37Z</dcterms:modified>
</cp:coreProperties>
</file>